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301" r:id="rId5"/>
    <p:sldId id="261" r:id="rId6"/>
    <p:sldId id="262" r:id="rId7"/>
    <p:sldId id="277" r:id="rId8"/>
    <p:sldId id="312" r:id="rId9"/>
    <p:sldId id="279" r:id="rId10"/>
    <p:sldId id="313" r:id="rId11"/>
    <p:sldId id="280" r:id="rId12"/>
    <p:sldId id="314" r:id="rId13"/>
    <p:sldId id="281" r:id="rId14"/>
    <p:sldId id="315" r:id="rId15"/>
    <p:sldId id="282" r:id="rId16"/>
    <p:sldId id="316" r:id="rId17"/>
    <p:sldId id="283" r:id="rId18"/>
    <p:sldId id="317" r:id="rId19"/>
    <p:sldId id="284" r:id="rId20"/>
    <p:sldId id="318" r:id="rId21"/>
    <p:sldId id="285" r:id="rId22"/>
    <p:sldId id="319" r:id="rId23"/>
    <p:sldId id="286" r:id="rId24"/>
    <p:sldId id="320" r:id="rId25"/>
    <p:sldId id="287" r:id="rId26"/>
    <p:sldId id="321" r:id="rId27"/>
    <p:sldId id="288" r:id="rId28"/>
    <p:sldId id="289" r:id="rId29"/>
    <p:sldId id="322" r:id="rId30"/>
    <p:sldId id="290" r:id="rId31"/>
    <p:sldId id="323" r:id="rId32"/>
    <p:sldId id="291" r:id="rId33"/>
    <p:sldId id="324" r:id="rId34"/>
    <p:sldId id="292" r:id="rId35"/>
    <p:sldId id="325" r:id="rId36"/>
    <p:sldId id="293" r:id="rId37"/>
    <p:sldId id="326" r:id="rId38"/>
    <p:sldId id="294" r:id="rId39"/>
    <p:sldId id="327" r:id="rId40"/>
    <p:sldId id="295" r:id="rId41"/>
    <p:sldId id="328" r:id="rId42"/>
    <p:sldId id="296" r:id="rId43"/>
    <p:sldId id="329" r:id="rId44"/>
    <p:sldId id="297" r:id="rId45"/>
    <p:sldId id="330" r:id="rId46"/>
    <p:sldId id="298" r:id="rId47"/>
    <p:sldId id="331" r:id="rId48"/>
    <p:sldId id="299" r:id="rId49"/>
    <p:sldId id="300" r:id="rId50"/>
    <p:sldId id="263" r:id="rId51"/>
    <p:sldId id="264" r:id="rId52"/>
    <p:sldId id="265" r:id="rId53"/>
    <p:sldId id="266" r:id="rId5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706CC4-A8EC-44C2-9D31-36038DAB2CE6}" v="7" dt="2017-09-18T12:22:04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a64e213e71a33cd0" providerId="LiveId" clId="{6B706CC4-A8EC-44C2-9D31-36038DAB2CE6}"/>
    <pc:docChg chg="undo custSel addSld delSld modSld sldOrd">
      <pc:chgData name="" userId="a64e213e71a33cd0" providerId="LiveId" clId="{6B706CC4-A8EC-44C2-9D31-36038DAB2CE6}" dt="2017-09-18T12:22:04.137" v="3196" actId="20577"/>
      <pc:docMkLst>
        <pc:docMk/>
      </pc:docMkLst>
      <pc:sldChg chg="modSp">
        <pc:chgData name="" userId="a64e213e71a33cd0" providerId="LiveId" clId="{6B706CC4-A8EC-44C2-9D31-36038DAB2CE6}" dt="2017-09-14T17:18:33.580" v="1738" actId="20577"/>
        <pc:sldMkLst>
          <pc:docMk/>
          <pc:sldMk cId="1804581007" sldId="256"/>
        </pc:sldMkLst>
        <pc:spChg chg="mod">
          <ac:chgData name="" userId="a64e213e71a33cd0" providerId="LiveId" clId="{6B706CC4-A8EC-44C2-9D31-36038DAB2CE6}" dt="2017-09-14T17:18:33.580" v="1738" actId="20577"/>
          <ac:spMkLst>
            <pc:docMk/>
            <pc:sldMk cId="1804581007" sldId="256"/>
            <ac:spMk id="3" creationId="{E472DE05-DA8D-405A-B991-27F3F7D86DA3}"/>
          </ac:spMkLst>
        </pc:spChg>
      </pc:sldChg>
      <pc:sldChg chg="modSp">
        <pc:chgData name="" userId="a64e213e71a33cd0" providerId="LiveId" clId="{6B706CC4-A8EC-44C2-9D31-36038DAB2CE6}" dt="2017-09-15T06:53:12.455" v="2676" actId="14100"/>
        <pc:sldMkLst>
          <pc:docMk/>
          <pc:sldMk cId="2186673573" sldId="259"/>
        </pc:sldMkLst>
        <pc:spChg chg="mod">
          <ac:chgData name="" userId="a64e213e71a33cd0" providerId="LiveId" clId="{6B706CC4-A8EC-44C2-9D31-36038DAB2CE6}" dt="2017-09-15T06:53:12.455" v="2676" actId="14100"/>
          <ac:spMkLst>
            <pc:docMk/>
            <pc:sldMk cId="2186673573" sldId="259"/>
            <ac:spMk id="3" creationId="{1B09B647-9015-4116-AD84-F04F673A006B}"/>
          </ac:spMkLst>
        </pc:spChg>
      </pc:sldChg>
      <pc:sldChg chg="del">
        <pc:chgData name="" userId="a64e213e71a33cd0" providerId="LiveId" clId="{6B706CC4-A8EC-44C2-9D31-36038DAB2CE6}" dt="2017-09-17T18:08:12.840" v="2752" actId="2696"/>
        <pc:sldMkLst>
          <pc:docMk/>
          <pc:sldMk cId="3484642092" sldId="260"/>
        </pc:sldMkLst>
      </pc:sldChg>
      <pc:sldChg chg="modSp">
        <pc:chgData name="" userId="a64e213e71a33cd0" providerId="LiveId" clId="{6B706CC4-A8EC-44C2-9D31-36038DAB2CE6}" dt="2017-09-14T17:49:22.583" v="2397" actId="27636"/>
        <pc:sldMkLst>
          <pc:docMk/>
          <pc:sldMk cId="1064730771" sldId="261"/>
        </pc:sldMkLst>
        <pc:spChg chg="mod">
          <ac:chgData name="" userId="a64e213e71a33cd0" providerId="LiveId" clId="{6B706CC4-A8EC-44C2-9D31-36038DAB2CE6}" dt="2017-09-14T17:49:22.583" v="2397" actId="27636"/>
          <ac:spMkLst>
            <pc:docMk/>
            <pc:sldMk cId="1064730771" sldId="261"/>
            <ac:spMk id="3" creationId="{1CD58529-36DE-4288-82D1-B374240C428F}"/>
          </ac:spMkLst>
        </pc:spChg>
      </pc:sldChg>
      <pc:sldChg chg="addSp delSp modSp">
        <pc:chgData name="" userId="a64e213e71a33cd0" providerId="LiveId" clId="{6B706CC4-A8EC-44C2-9D31-36038DAB2CE6}" dt="2017-09-18T12:22:04.137" v="3196" actId="20577"/>
        <pc:sldMkLst>
          <pc:docMk/>
          <pc:sldMk cId="709993934" sldId="262"/>
        </pc:sldMkLst>
        <pc:spChg chg="mod">
          <ac:chgData name="" userId="a64e213e71a33cd0" providerId="LiveId" clId="{6B706CC4-A8EC-44C2-9D31-36038DAB2CE6}" dt="2017-09-14T17:14:09.608" v="1711" actId="20577"/>
          <ac:spMkLst>
            <pc:docMk/>
            <pc:sldMk cId="709993934" sldId="262"/>
            <ac:spMk id="2" creationId="{DC174ED3-630C-4B31-ABE2-0937390D57E3}"/>
          </ac:spMkLst>
        </pc:spChg>
        <pc:spChg chg="mod">
          <ac:chgData name="" userId="a64e213e71a33cd0" providerId="LiveId" clId="{6B706CC4-A8EC-44C2-9D31-36038DAB2CE6}" dt="2017-09-18T12:22:04.137" v="3196" actId="20577"/>
          <ac:spMkLst>
            <pc:docMk/>
            <pc:sldMk cId="709993934" sldId="262"/>
            <ac:spMk id="3" creationId="{28C0DD80-71B1-490B-A9CD-CA50E70F88D1}"/>
          </ac:spMkLst>
        </pc:spChg>
        <pc:spChg chg="add del mod">
          <ac:chgData name="" userId="a64e213e71a33cd0" providerId="LiveId" clId="{6B706CC4-A8EC-44C2-9D31-36038DAB2CE6}" dt="2017-09-14T17:11:29.108" v="1660" actId="20577"/>
          <ac:spMkLst>
            <pc:docMk/>
            <pc:sldMk cId="709993934" sldId="262"/>
            <ac:spMk id="4" creationId="{15B582BC-E4FE-4C24-9BCA-47E15BECF370}"/>
          </ac:spMkLst>
        </pc:spChg>
        <pc:spChg chg="add del mod">
          <ac:chgData name="" userId="a64e213e71a33cd0" providerId="LiveId" clId="{6B706CC4-A8EC-44C2-9D31-36038DAB2CE6}" dt="2017-09-14T17:11:29.108" v="1660" actId="20577"/>
          <ac:spMkLst>
            <pc:docMk/>
            <pc:sldMk cId="709993934" sldId="262"/>
            <ac:spMk id="5" creationId="{F860D6A5-56C9-4755-8A12-78E95565A59D}"/>
          </ac:spMkLst>
        </pc:spChg>
        <pc:spChg chg="add del mod">
          <ac:chgData name="" userId="a64e213e71a33cd0" providerId="LiveId" clId="{6B706CC4-A8EC-44C2-9D31-36038DAB2CE6}" dt="2017-09-14T17:11:29.108" v="1660" actId="20577"/>
          <ac:spMkLst>
            <pc:docMk/>
            <pc:sldMk cId="709993934" sldId="262"/>
            <ac:spMk id="6" creationId="{5AEC7ABE-BC37-408C-AE29-144683326BF3}"/>
          </ac:spMkLst>
        </pc:spChg>
        <pc:spChg chg="add del mod">
          <ac:chgData name="" userId="a64e213e71a33cd0" providerId="LiveId" clId="{6B706CC4-A8EC-44C2-9D31-36038DAB2CE6}" dt="2017-09-14T17:11:29.108" v="1660" actId="20577"/>
          <ac:spMkLst>
            <pc:docMk/>
            <pc:sldMk cId="709993934" sldId="262"/>
            <ac:spMk id="7" creationId="{1D7EBC23-B54A-45A6-993B-D1EAFC800DCB}"/>
          </ac:spMkLst>
        </pc:spChg>
      </pc:sldChg>
      <pc:sldChg chg="addSp delSp modSp">
        <pc:chgData name="" userId="a64e213e71a33cd0" providerId="LiveId" clId="{6B706CC4-A8EC-44C2-9D31-36038DAB2CE6}" dt="2017-09-14T17:50:41.998" v="2451" actId="1076"/>
        <pc:sldMkLst>
          <pc:docMk/>
          <pc:sldMk cId="1007028589" sldId="263"/>
        </pc:sldMkLst>
        <pc:spChg chg="mod">
          <ac:chgData name="" userId="a64e213e71a33cd0" providerId="LiveId" clId="{6B706CC4-A8EC-44C2-9D31-36038DAB2CE6}" dt="2017-09-14T15:28:38.491" v="89" actId="1076"/>
          <ac:spMkLst>
            <pc:docMk/>
            <pc:sldMk cId="1007028589" sldId="263"/>
            <ac:spMk id="3" creationId="{C8B8B3A4-27B4-47B2-95B9-0158358CA0A6}"/>
          </ac:spMkLst>
        </pc:spChg>
        <pc:spChg chg="del">
          <ac:chgData name="" userId="a64e213e71a33cd0" providerId="LiveId" clId="{6B706CC4-A8EC-44C2-9D31-36038DAB2CE6}" dt="2017-09-14T17:50:39.415" v="2450" actId="1076"/>
          <ac:spMkLst>
            <pc:docMk/>
            <pc:sldMk cId="1007028589" sldId="263"/>
            <ac:spMk id="4" creationId="{54702C4B-4A3C-4BF4-926A-CA8C9EAC12B9}"/>
          </ac:spMkLst>
        </pc:spChg>
        <pc:picChg chg="add mod">
          <ac:chgData name="" userId="a64e213e71a33cd0" providerId="LiveId" clId="{6B706CC4-A8EC-44C2-9D31-36038DAB2CE6}" dt="2017-09-14T17:50:41.998" v="2451" actId="1076"/>
          <ac:picMkLst>
            <pc:docMk/>
            <pc:sldMk cId="1007028589" sldId="263"/>
            <ac:picMk id="5" creationId="{87BDDDEF-0CAF-4AF9-A4EB-7F566284BBB8}"/>
          </ac:picMkLst>
        </pc:picChg>
      </pc:sldChg>
      <pc:sldChg chg="addSp modSp">
        <pc:chgData name="" userId="a64e213e71a33cd0" providerId="LiveId" clId="{6B706CC4-A8EC-44C2-9D31-36038DAB2CE6}" dt="2017-09-18T09:44:28.969" v="3143" actId="20577"/>
        <pc:sldMkLst>
          <pc:docMk/>
          <pc:sldMk cId="573666871" sldId="264"/>
        </pc:sldMkLst>
        <pc:spChg chg="mod">
          <ac:chgData name="" userId="a64e213e71a33cd0" providerId="LiveId" clId="{6B706CC4-A8EC-44C2-9D31-36038DAB2CE6}" dt="2017-09-18T09:44:28.969" v="3143" actId="20577"/>
          <ac:spMkLst>
            <pc:docMk/>
            <pc:sldMk cId="573666871" sldId="264"/>
            <ac:spMk id="3" creationId="{339DC9F0-7793-4834-ADB7-89020C2B5048}"/>
          </ac:spMkLst>
        </pc:spChg>
        <pc:picChg chg="add mod">
          <ac:chgData name="" userId="a64e213e71a33cd0" providerId="LiveId" clId="{6B706CC4-A8EC-44C2-9D31-36038DAB2CE6}" dt="2017-09-15T10:49:50.732" v="2751" actId="14100"/>
          <ac:picMkLst>
            <pc:docMk/>
            <pc:sldMk cId="573666871" sldId="264"/>
            <ac:picMk id="5" creationId="{28EA4B4A-F642-44E8-82B7-CBDB9F91280C}"/>
          </ac:picMkLst>
        </pc:picChg>
      </pc:sldChg>
      <pc:sldChg chg="modSp">
        <pc:chgData name="" userId="a64e213e71a33cd0" providerId="LiveId" clId="{6B706CC4-A8EC-44C2-9D31-36038DAB2CE6}" dt="2017-09-18T09:44:43.349" v="3167" actId="20577"/>
        <pc:sldMkLst>
          <pc:docMk/>
          <pc:sldMk cId="4266580024" sldId="265"/>
        </pc:sldMkLst>
        <pc:spChg chg="mod">
          <ac:chgData name="" userId="a64e213e71a33cd0" providerId="LiveId" clId="{6B706CC4-A8EC-44C2-9D31-36038DAB2CE6}" dt="2017-09-18T09:44:43.349" v="3167" actId="20577"/>
          <ac:spMkLst>
            <pc:docMk/>
            <pc:sldMk cId="4266580024" sldId="265"/>
            <ac:spMk id="3" creationId="{798D2654-9996-4067-AB6A-7178F19F41C9}"/>
          </ac:spMkLst>
        </pc:spChg>
      </pc:sldChg>
      <pc:sldChg chg="addSp delSp modSp add del ord">
        <pc:chgData name="" userId="a64e213e71a33cd0" providerId="LiveId" clId="{6B706CC4-A8EC-44C2-9D31-36038DAB2CE6}" dt="2017-09-18T12:18:20.337" v="3170" actId="2696"/>
        <pc:sldMkLst>
          <pc:docMk/>
          <pc:sldMk cId="1014328413" sldId="267"/>
        </pc:sldMkLst>
        <pc:spChg chg="add del mod">
          <ac:chgData name="" userId="a64e213e71a33cd0" providerId="LiveId" clId="{6B706CC4-A8EC-44C2-9D31-36038DAB2CE6}" dt="2017-09-14T15:38:15.966" v="853" actId="1076"/>
          <ac:spMkLst>
            <pc:docMk/>
            <pc:sldMk cId="1014328413" sldId="267"/>
            <ac:spMk id="2" creationId="{F7120E55-2276-4EA7-A447-6406EB69B727}"/>
          </ac:spMkLst>
        </pc:spChg>
        <pc:spChg chg="add mod">
          <ac:chgData name="" userId="a64e213e71a33cd0" providerId="LiveId" clId="{6B706CC4-A8EC-44C2-9D31-36038DAB2CE6}" dt="2017-09-14T17:30:03.663" v="1813" actId="1076"/>
          <ac:spMkLst>
            <pc:docMk/>
            <pc:sldMk cId="1014328413" sldId="267"/>
            <ac:spMk id="3" creationId="{002735CF-BBBE-474A-B238-3C8692DBA9F8}"/>
          </ac:spMkLst>
        </pc:spChg>
      </pc:sldChg>
      <pc:sldChg chg="addSp modSp add del">
        <pc:chgData name="" userId="a64e213e71a33cd0" providerId="LiveId" clId="{6B706CC4-A8EC-44C2-9D31-36038DAB2CE6}" dt="2017-09-18T12:18:27.125" v="3172" actId="2696"/>
        <pc:sldMkLst>
          <pc:docMk/>
          <pc:sldMk cId="441164691" sldId="268"/>
        </pc:sldMkLst>
        <pc:spChg chg="add mod">
          <ac:chgData name="" userId="a64e213e71a33cd0" providerId="LiveId" clId="{6B706CC4-A8EC-44C2-9D31-36038DAB2CE6}" dt="2017-09-14T17:30:40.797" v="1828" actId="1076"/>
          <ac:spMkLst>
            <pc:docMk/>
            <pc:sldMk cId="441164691" sldId="268"/>
            <ac:spMk id="2" creationId="{32AF64E9-69FF-4351-A80F-D911B45C9D09}"/>
          </ac:spMkLst>
        </pc:spChg>
      </pc:sldChg>
      <pc:sldChg chg="addSp modSp add del">
        <pc:chgData name="" userId="a64e213e71a33cd0" providerId="LiveId" clId="{6B706CC4-A8EC-44C2-9D31-36038DAB2CE6}" dt="2017-09-18T12:18:35.237" v="3174" actId="2696"/>
        <pc:sldMkLst>
          <pc:docMk/>
          <pc:sldMk cId="1760360490" sldId="269"/>
        </pc:sldMkLst>
        <pc:spChg chg="add mod">
          <ac:chgData name="" userId="a64e213e71a33cd0" providerId="LiveId" clId="{6B706CC4-A8EC-44C2-9D31-36038DAB2CE6}" dt="2017-09-14T17:31:01.187" v="1836" actId="1076"/>
          <ac:spMkLst>
            <pc:docMk/>
            <pc:sldMk cId="1760360490" sldId="269"/>
            <ac:spMk id="2" creationId="{EA48F115-B230-47FE-8C7C-8D101B47C40B}"/>
          </ac:spMkLst>
        </pc:spChg>
      </pc:sldChg>
      <pc:sldChg chg="addSp modSp add del">
        <pc:chgData name="" userId="a64e213e71a33cd0" providerId="LiveId" clId="{6B706CC4-A8EC-44C2-9D31-36038DAB2CE6}" dt="2017-09-18T12:19:04.280" v="3176" actId="2696"/>
        <pc:sldMkLst>
          <pc:docMk/>
          <pc:sldMk cId="2654336513" sldId="270"/>
        </pc:sldMkLst>
        <pc:spChg chg="add mod">
          <ac:chgData name="" userId="a64e213e71a33cd0" providerId="LiveId" clId="{6B706CC4-A8EC-44C2-9D31-36038DAB2CE6}" dt="2017-09-14T17:31:28.258" v="1851" actId="1076"/>
          <ac:spMkLst>
            <pc:docMk/>
            <pc:sldMk cId="2654336513" sldId="270"/>
            <ac:spMk id="2" creationId="{C63243EB-9F24-40C3-BDB2-C185848F56AF}"/>
          </ac:spMkLst>
        </pc:spChg>
      </pc:sldChg>
      <pc:sldChg chg="addSp modSp add del">
        <pc:chgData name="" userId="a64e213e71a33cd0" providerId="LiveId" clId="{6B706CC4-A8EC-44C2-9D31-36038DAB2CE6}" dt="2017-09-18T12:19:11.953" v="3178" actId="2696"/>
        <pc:sldMkLst>
          <pc:docMk/>
          <pc:sldMk cId="2290590661" sldId="271"/>
        </pc:sldMkLst>
        <pc:spChg chg="add mod">
          <ac:chgData name="" userId="a64e213e71a33cd0" providerId="LiveId" clId="{6B706CC4-A8EC-44C2-9D31-36038DAB2CE6}" dt="2017-09-14T17:31:49.544" v="1859" actId="1076"/>
          <ac:spMkLst>
            <pc:docMk/>
            <pc:sldMk cId="2290590661" sldId="271"/>
            <ac:spMk id="2" creationId="{2376A644-DF07-4F11-8767-42F7A69C8F85}"/>
          </ac:spMkLst>
        </pc:spChg>
      </pc:sldChg>
      <pc:sldChg chg="addSp modSp add del">
        <pc:chgData name="" userId="a64e213e71a33cd0" providerId="LiveId" clId="{6B706CC4-A8EC-44C2-9D31-36038DAB2CE6}" dt="2017-09-18T12:19:36.505" v="3180" actId="2696"/>
        <pc:sldMkLst>
          <pc:docMk/>
          <pc:sldMk cId="3458468736" sldId="272"/>
        </pc:sldMkLst>
        <pc:spChg chg="add mod">
          <ac:chgData name="" userId="a64e213e71a33cd0" providerId="LiveId" clId="{6B706CC4-A8EC-44C2-9D31-36038DAB2CE6}" dt="2017-09-14T17:32:16.141" v="1871" actId="1076"/>
          <ac:spMkLst>
            <pc:docMk/>
            <pc:sldMk cId="3458468736" sldId="272"/>
            <ac:spMk id="2" creationId="{6ACF239C-F976-4833-BAC9-779E1164113B}"/>
          </ac:spMkLst>
        </pc:spChg>
      </pc:sldChg>
      <pc:sldChg chg="addSp modSp add del">
        <pc:chgData name="" userId="a64e213e71a33cd0" providerId="LiveId" clId="{6B706CC4-A8EC-44C2-9D31-36038DAB2CE6}" dt="2017-09-18T12:19:39.333" v="3182" actId="2696"/>
        <pc:sldMkLst>
          <pc:docMk/>
          <pc:sldMk cId="1102583956" sldId="273"/>
        </pc:sldMkLst>
        <pc:spChg chg="add mod">
          <ac:chgData name="" userId="a64e213e71a33cd0" providerId="LiveId" clId="{6B706CC4-A8EC-44C2-9D31-36038DAB2CE6}" dt="2017-09-14T17:33:06.261" v="1885" actId="1076"/>
          <ac:spMkLst>
            <pc:docMk/>
            <pc:sldMk cId="1102583956" sldId="273"/>
            <ac:spMk id="2" creationId="{0AD1691D-7721-49DF-B56A-89111DFDD14A}"/>
          </ac:spMkLst>
        </pc:spChg>
      </pc:sldChg>
      <pc:sldChg chg="addSp modSp add del">
        <pc:chgData name="" userId="a64e213e71a33cd0" providerId="LiveId" clId="{6B706CC4-A8EC-44C2-9D31-36038DAB2CE6}" dt="2017-09-18T12:19:40.873" v="3184" actId="2696"/>
        <pc:sldMkLst>
          <pc:docMk/>
          <pc:sldMk cId="1144062258" sldId="274"/>
        </pc:sldMkLst>
        <pc:spChg chg="add mod">
          <ac:chgData name="" userId="a64e213e71a33cd0" providerId="LiveId" clId="{6B706CC4-A8EC-44C2-9D31-36038DAB2CE6}" dt="2017-09-14T17:33:35.213" v="1902" actId="1076"/>
          <ac:spMkLst>
            <pc:docMk/>
            <pc:sldMk cId="1144062258" sldId="274"/>
            <ac:spMk id="2" creationId="{7A0B7901-EA52-4F7F-A5FB-F37D40017AE7}"/>
          </ac:spMkLst>
        </pc:spChg>
      </pc:sldChg>
      <pc:sldChg chg="addSp modSp add del">
        <pc:chgData name="" userId="a64e213e71a33cd0" providerId="LiveId" clId="{6B706CC4-A8EC-44C2-9D31-36038DAB2CE6}" dt="2017-09-18T12:19:41.692" v="3186" actId="2696"/>
        <pc:sldMkLst>
          <pc:docMk/>
          <pc:sldMk cId="1287302079" sldId="275"/>
        </pc:sldMkLst>
        <pc:spChg chg="add mod">
          <ac:chgData name="" userId="a64e213e71a33cd0" providerId="LiveId" clId="{6B706CC4-A8EC-44C2-9D31-36038DAB2CE6}" dt="2017-09-14T17:40:44.492" v="2090" actId="20577"/>
          <ac:spMkLst>
            <pc:docMk/>
            <pc:sldMk cId="1287302079" sldId="275"/>
            <ac:spMk id="2" creationId="{2D264EE3-2F1D-49F3-937C-9A690F923B6D}"/>
          </ac:spMkLst>
        </pc:spChg>
      </pc:sldChg>
      <pc:sldChg chg="addSp modSp add del">
        <pc:chgData name="" userId="a64e213e71a33cd0" providerId="LiveId" clId="{6B706CC4-A8EC-44C2-9D31-36038DAB2CE6}" dt="2017-09-18T12:19:42.970" v="3188" actId="2696"/>
        <pc:sldMkLst>
          <pc:docMk/>
          <pc:sldMk cId="4196627077" sldId="276"/>
        </pc:sldMkLst>
        <pc:spChg chg="add mod">
          <ac:chgData name="" userId="a64e213e71a33cd0" providerId="LiveId" clId="{6B706CC4-A8EC-44C2-9D31-36038DAB2CE6}" dt="2017-09-14T17:34:28.686" v="1921" actId="1076"/>
          <ac:spMkLst>
            <pc:docMk/>
            <pc:sldMk cId="4196627077" sldId="276"/>
            <ac:spMk id="2" creationId="{EF172EAF-0235-44D9-B46E-44E5E8B79B56}"/>
          </ac:spMkLst>
        </pc:spChg>
      </pc:sldChg>
      <pc:sldChg chg="modSp add">
        <pc:chgData name="" userId="a64e213e71a33cd0" providerId="LiveId" clId="{6B706CC4-A8EC-44C2-9D31-36038DAB2CE6}" dt="2017-09-14T17:29:29.795" v="1786" actId="20577"/>
        <pc:sldMkLst>
          <pc:docMk/>
          <pc:sldMk cId="467825648" sldId="277"/>
        </pc:sldMkLst>
        <pc:spChg chg="mod">
          <ac:chgData name="" userId="a64e213e71a33cd0" providerId="LiveId" clId="{6B706CC4-A8EC-44C2-9D31-36038DAB2CE6}" dt="2017-09-14T17:29:29.795" v="1786" actId="20577"/>
          <ac:spMkLst>
            <pc:docMk/>
            <pc:sldMk cId="467825648" sldId="277"/>
            <ac:spMk id="2" creationId="{CC340522-2E92-484B-902A-E2F68E5F6CD0}"/>
          </ac:spMkLst>
        </pc:spChg>
      </pc:sldChg>
      <pc:sldChg chg="modSp add del">
        <pc:chgData name="" userId="a64e213e71a33cd0" providerId="LiveId" clId="{6B706CC4-A8EC-44C2-9D31-36038DAB2CE6}" dt="2017-09-18T12:19:46.491" v="3189" actId="2696"/>
        <pc:sldMkLst>
          <pc:docMk/>
          <pc:sldMk cId="557693660" sldId="278"/>
        </pc:sldMkLst>
        <pc:spChg chg="mod">
          <ac:chgData name="" userId="a64e213e71a33cd0" providerId="LiveId" clId="{6B706CC4-A8EC-44C2-9D31-36038DAB2CE6}" dt="2017-09-14T17:34:38.081" v="1929" actId="20577"/>
          <ac:spMkLst>
            <pc:docMk/>
            <pc:sldMk cId="557693660" sldId="278"/>
            <ac:spMk id="2" creationId="{ACC9EDFA-1EFA-4154-A5E2-70E34906F3D3}"/>
          </ac:spMkLst>
        </pc:spChg>
      </pc:sldChg>
      <pc:sldChg chg="modSp add">
        <pc:chgData name="" userId="a64e213e71a33cd0" providerId="LiveId" clId="{6B706CC4-A8EC-44C2-9D31-36038DAB2CE6}" dt="2017-09-14T17:38:54.133" v="1998" actId="1076"/>
        <pc:sldMkLst>
          <pc:docMk/>
          <pc:sldMk cId="1699415759" sldId="279"/>
        </pc:sldMkLst>
        <pc:spChg chg="mod">
          <ac:chgData name="" userId="a64e213e71a33cd0" providerId="LiveId" clId="{6B706CC4-A8EC-44C2-9D31-36038DAB2CE6}" dt="2017-09-14T17:38:54.133" v="1998" actId="1076"/>
          <ac:spMkLst>
            <pc:docMk/>
            <pc:sldMk cId="1699415759" sldId="279"/>
            <ac:spMk id="2" creationId="{7FA1B914-C266-4920-9669-5BC52B70BC8B}"/>
          </ac:spMkLst>
        </pc:spChg>
      </pc:sldChg>
      <pc:sldChg chg="modSp add">
        <pc:chgData name="" userId="a64e213e71a33cd0" providerId="LiveId" clId="{6B706CC4-A8EC-44C2-9D31-36038DAB2CE6}" dt="2017-09-14T17:39:18.182" v="2018" actId="1076"/>
        <pc:sldMkLst>
          <pc:docMk/>
          <pc:sldMk cId="12528730" sldId="280"/>
        </pc:sldMkLst>
        <pc:spChg chg="mod">
          <ac:chgData name="" userId="a64e213e71a33cd0" providerId="LiveId" clId="{6B706CC4-A8EC-44C2-9D31-36038DAB2CE6}" dt="2017-09-14T17:39:18.182" v="2018" actId="1076"/>
          <ac:spMkLst>
            <pc:docMk/>
            <pc:sldMk cId="12528730" sldId="280"/>
            <ac:spMk id="2" creationId="{D15EB3FA-F283-4DFF-A33C-A651FC3032DF}"/>
          </ac:spMkLst>
        </pc:spChg>
      </pc:sldChg>
      <pc:sldChg chg="modSp add">
        <pc:chgData name="" userId="a64e213e71a33cd0" providerId="LiveId" clId="{6B706CC4-A8EC-44C2-9D31-36038DAB2CE6}" dt="2017-09-14T17:39:40.416" v="2041" actId="1076"/>
        <pc:sldMkLst>
          <pc:docMk/>
          <pc:sldMk cId="4080491941" sldId="281"/>
        </pc:sldMkLst>
        <pc:spChg chg="mod">
          <ac:chgData name="" userId="a64e213e71a33cd0" providerId="LiveId" clId="{6B706CC4-A8EC-44C2-9D31-36038DAB2CE6}" dt="2017-09-14T17:39:40.416" v="2041" actId="1076"/>
          <ac:spMkLst>
            <pc:docMk/>
            <pc:sldMk cId="4080491941" sldId="281"/>
            <ac:spMk id="2" creationId="{B08A599B-18E4-4048-A35E-977A367E29D8}"/>
          </ac:spMkLst>
        </pc:spChg>
      </pc:sldChg>
      <pc:sldChg chg="modSp add">
        <pc:chgData name="" userId="a64e213e71a33cd0" providerId="LiveId" clId="{6B706CC4-A8EC-44C2-9D31-36038DAB2CE6}" dt="2017-09-14T17:40:00.504" v="2063" actId="20577"/>
        <pc:sldMkLst>
          <pc:docMk/>
          <pc:sldMk cId="554277778" sldId="282"/>
        </pc:sldMkLst>
        <pc:spChg chg="mod">
          <ac:chgData name="" userId="a64e213e71a33cd0" providerId="LiveId" clId="{6B706CC4-A8EC-44C2-9D31-36038DAB2CE6}" dt="2017-09-14T17:40:00.504" v="2063" actId="20577"/>
          <ac:spMkLst>
            <pc:docMk/>
            <pc:sldMk cId="554277778" sldId="282"/>
            <ac:spMk id="2" creationId="{7FCB7D8C-449F-4EE4-B425-68035A91565B}"/>
          </ac:spMkLst>
        </pc:spChg>
      </pc:sldChg>
      <pc:sldChg chg="modSp add">
        <pc:chgData name="" userId="a64e213e71a33cd0" providerId="LiveId" clId="{6B706CC4-A8EC-44C2-9D31-36038DAB2CE6}" dt="2017-09-14T17:40:25.634" v="2077" actId="20577"/>
        <pc:sldMkLst>
          <pc:docMk/>
          <pc:sldMk cId="3670366072" sldId="283"/>
        </pc:sldMkLst>
        <pc:spChg chg="mod">
          <ac:chgData name="" userId="a64e213e71a33cd0" providerId="LiveId" clId="{6B706CC4-A8EC-44C2-9D31-36038DAB2CE6}" dt="2017-09-14T17:40:25.634" v="2077" actId="20577"/>
          <ac:spMkLst>
            <pc:docMk/>
            <pc:sldMk cId="3670366072" sldId="283"/>
            <ac:spMk id="2" creationId="{904B482C-87C6-408A-BC2E-B338B746456D}"/>
          </ac:spMkLst>
        </pc:spChg>
      </pc:sldChg>
      <pc:sldChg chg="modSp add">
        <pc:chgData name="" userId="a64e213e71a33cd0" providerId="LiveId" clId="{6B706CC4-A8EC-44C2-9D31-36038DAB2CE6}" dt="2017-09-14T17:41:18.856" v="2104" actId="20577"/>
        <pc:sldMkLst>
          <pc:docMk/>
          <pc:sldMk cId="514390786" sldId="284"/>
        </pc:sldMkLst>
        <pc:spChg chg="mod">
          <ac:chgData name="" userId="a64e213e71a33cd0" providerId="LiveId" clId="{6B706CC4-A8EC-44C2-9D31-36038DAB2CE6}" dt="2017-09-14T17:41:18.856" v="2104" actId="20577"/>
          <ac:spMkLst>
            <pc:docMk/>
            <pc:sldMk cId="514390786" sldId="284"/>
            <ac:spMk id="2" creationId="{582C30F1-7E83-4BED-A0EE-82C93BA096D8}"/>
          </ac:spMkLst>
        </pc:spChg>
      </pc:sldChg>
      <pc:sldChg chg="modSp add">
        <pc:chgData name="" userId="a64e213e71a33cd0" providerId="LiveId" clId="{6B706CC4-A8EC-44C2-9D31-36038DAB2CE6}" dt="2017-09-14T17:41:48.757" v="2121" actId="1076"/>
        <pc:sldMkLst>
          <pc:docMk/>
          <pc:sldMk cId="140120375" sldId="285"/>
        </pc:sldMkLst>
        <pc:spChg chg="mod">
          <ac:chgData name="" userId="a64e213e71a33cd0" providerId="LiveId" clId="{6B706CC4-A8EC-44C2-9D31-36038DAB2CE6}" dt="2017-09-14T17:41:48.757" v="2121" actId="1076"/>
          <ac:spMkLst>
            <pc:docMk/>
            <pc:sldMk cId="140120375" sldId="285"/>
            <ac:spMk id="2" creationId="{97794A6E-BB49-49CB-A98B-04C812FCA807}"/>
          </ac:spMkLst>
        </pc:spChg>
      </pc:sldChg>
      <pc:sldChg chg="modSp add">
        <pc:chgData name="" userId="a64e213e71a33cd0" providerId="LiveId" clId="{6B706CC4-A8EC-44C2-9D31-36038DAB2CE6}" dt="2017-09-14T17:42:11.916" v="2132" actId="1076"/>
        <pc:sldMkLst>
          <pc:docMk/>
          <pc:sldMk cId="2641043004" sldId="286"/>
        </pc:sldMkLst>
        <pc:spChg chg="mod">
          <ac:chgData name="" userId="a64e213e71a33cd0" providerId="LiveId" clId="{6B706CC4-A8EC-44C2-9D31-36038DAB2CE6}" dt="2017-09-14T17:42:11.916" v="2132" actId="1076"/>
          <ac:spMkLst>
            <pc:docMk/>
            <pc:sldMk cId="2641043004" sldId="286"/>
            <ac:spMk id="2" creationId="{7325B84C-19AF-4DEB-8626-1C01857B7305}"/>
          </ac:spMkLst>
        </pc:spChg>
      </pc:sldChg>
      <pc:sldChg chg="modSp add">
        <pc:chgData name="" userId="a64e213e71a33cd0" providerId="LiveId" clId="{6B706CC4-A8EC-44C2-9D31-36038DAB2CE6}" dt="2017-09-14T17:42:39.604" v="2147" actId="1076"/>
        <pc:sldMkLst>
          <pc:docMk/>
          <pc:sldMk cId="306875501" sldId="287"/>
        </pc:sldMkLst>
        <pc:spChg chg="mod">
          <ac:chgData name="" userId="a64e213e71a33cd0" providerId="LiveId" clId="{6B706CC4-A8EC-44C2-9D31-36038DAB2CE6}" dt="2017-09-14T17:42:39.604" v="2147" actId="1076"/>
          <ac:spMkLst>
            <pc:docMk/>
            <pc:sldMk cId="306875501" sldId="287"/>
            <ac:spMk id="2" creationId="{3335BB08-40D9-4C88-8DA5-15C2E55273CC}"/>
          </ac:spMkLst>
        </pc:spChg>
      </pc:sldChg>
      <pc:sldChg chg="modSp add">
        <pc:chgData name="" userId="a64e213e71a33cd0" providerId="LiveId" clId="{6B706CC4-A8EC-44C2-9D31-36038DAB2CE6}" dt="2017-09-14T17:43:45.997" v="2163" actId="1076"/>
        <pc:sldMkLst>
          <pc:docMk/>
          <pc:sldMk cId="863480571" sldId="288"/>
        </pc:sldMkLst>
        <pc:spChg chg="mod">
          <ac:chgData name="" userId="a64e213e71a33cd0" providerId="LiveId" clId="{6B706CC4-A8EC-44C2-9D31-36038DAB2CE6}" dt="2017-09-14T17:43:45.997" v="2163" actId="1076"/>
          <ac:spMkLst>
            <pc:docMk/>
            <pc:sldMk cId="863480571" sldId="288"/>
            <ac:spMk id="2" creationId="{EB53D221-AD4D-45E4-A7A4-22798374446D}"/>
          </ac:spMkLst>
        </pc:spChg>
      </pc:sldChg>
      <pc:sldChg chg="modSp add">
        <pc:chgData name="" userId="a64e213e71a33cd0" providerId="LiveId" clId="{6B706CC4-A8EC-44C2-9D31-36038DAB2CE6}" dt="2017-09-18T12:20:11.320" v="3191" actId="20577"/>
        <pc:sldMkLst>
          <pc:docMk/>
          <pc:sldMk cId="2207150663" sldId="289"/>
        </pc:sldMkLst>
        <pc:spChg chg="mod">
          <ac:chgData name="" userId="a64e213e71a33cd0" providerId="LiveId" clId="{6B706CC4-A8EC-44C2-9D31-36038DAB2CE6}" dt="2017-09-18T12:20:11.320" v="3191" actId="20577"/>
          <ac:spMkLst>
            <pc:docMk/>
            <pc:sldMk cId="2207150663" sldId="289"/>
            <ac:spMk id="2" creationId="{C46FF39E-8FE9-4B8A-A95D-A1001C79D9D2}"/>
          </ac:spMkLst>
        </pc:spChg>
      </pc:sldChg>
      <pc:sldChg chg="modSp add">
        <pc:chgData name="" userId="a64e213e71a33cd0" providerId="LiveId" clId="{6B706CC4-A8EC-44C2-9D31-36038DAB2CE6}" dt="2017-09-14T17:44:29.684" v="2179" actId="1076"/>
        <pc:sldMkLst>
          <pc:docMk/>
          <pc:sldMk cId="3063349314" sldId="290"/>
        </pc:sldMkLst>
        <pc:spChg chg="mod">
          <ac:chgData name="" userId="a64e213e71a33cd0" providerId="LiveId" clId="{6B706CC4-A8EC-44C2-9D31-36038DAB2CE6}" dt="2017-09-14T17:44:29.684" v="2179" actId="1076"/>
          <ac:spMkLst>
            <pc:docMk/>
            <pc:sldMk cId="3063349314" sldId="290"/>
            <ac:spMk id="2" creationId="{E22C6F17-C837-4AE5-A6A5-84BDCDA8F5A6}"/>
          </ac:spMkLst>
        </pc:spChg>
      </pc:sldChg>
      <pc:sldChg chg="modSp add">
        <pc:chgData name="" userId="a64e213e71a33cd0" providerId="LiveId" clId="{6B706CC4-A8EC-44C2-9D31-36038DAB2CE6}" dt="2017-09-14T17:44:44.304" v="2190" actId="20577"/>
        <pc:sldMkLst>
          <pc:docMk/>
          <pc:sldMk cId="1854413047" sldId="291"/>
        </pc:sldMkLst>
        <pc:spChg chg="mod">
          <ac:chgData name="" userId="a64e213e71a33cd0" providerId="LiveId" clId="{6B706CC4-A8EC-44C2-9D31-36038DAB2CE6}" dt="2017-09-14T17:44:44.304" v="2190" actId="20577"/>
          <ac:spMkLst>
            <pc:docMk/>
            <pc:sldMk cId="1854413047" sldId="291"/>
            <ac:spMk id="2" creationId="{38F96B2B-058F-490D-9D86-DF31C427ED7D}"/>
          </ac:spMkLst>
        </pc:spChg>
      </pc:sldChg>
      <pc:sldChg chg="modSp add">
        <pc:chgData name="" userId="a64e213e71a33cd0" providerId="LiveId" clId="{6B706CC4-A8EC-44C2-9D31-36038DAB2CE6}" dt="2017-09-14T17:45:18.969" v="2209" actId="20577"/>
        <pc:sldMkLst>
          <pc:docMk/>
          <pc:sldMk cId="74041081" sldId="292"/>
        </pc:sldMkLst>
        <pc:spChg chg="mod">
          <ac:chgData name="" userId="a64e213e71a33cd0" providerId="LiveId" clId="{6B706CC4-A8EC-44C2-9D31-36038DAB2CE6}" dt="2017-09-14T17:45:18.969" v="2209" actId="20577"/>
          <ac:spMkLst>
            <pc:docMk/>
            <pc:sldMk cId="74041081" sldId="292"/>
            <ac:spMk id="2" creationId="{902B37BC-839F-4731-8A27-65117B726B7C}"/>
          </ac:spMkLst>
        </pc:spChg>
      </pc:sldChg>
      <pc:sldChg chg="modSp add">
        <pc:chgData name="" userId="a64e213e71a33cd0" providerId="LiveId" clId="{6B706CC4-A8EC-44C2-9D31-36038DAB2CE6}" dt="2017-09-14T17:45:53.068" v="2240" actId="20577"/>
        <pc:sldMkLst>
          <pc:docMk/>
          <pc:sldMk cId="2913193387" sldId="293"/>
        </pc:sldMkLst>
        <pc:spChg chg="mod">
          <ac:chgData name="" userId="a64e213e71a33cd0" providerId="LiveId" clId="{6B706CC4-A8EC-44C2-9D31-36038DAB2CE6}" dt="2017-09-14T17:45:53.068" v="2240" actId="20577"/>
          <ac:spMkLst>
            <pc:docMk/>
            <pc:sldMk cId="2913193387" sldId="293"/>
            <ac:spMk id="2" creationId="{105CB1D7-3BC9-43FC-98B4-AE55AD738C38}"/>
          </ac:spMkLst>
        </pc:spChg>
      </pc:sldChg>
      <pc:sldChg chg="modSp add">
        <pc:chgData name="" userId="a64e213e71a33cd0" providerId="LiveId" clId="{6B706CC4-A8EC-44C2-9D31-36038DAB2CE6}" dt="2017-09-14T17:46:22.803" v="2252" actId="20577"/>
        <pc:sldMkLst>
          <pc:docMk/>
          <pc:sldMk cId="1537092553" sldId="294"/>
        </pc:sldMkLst>
        <pc:spChg chg="mod">
          <ac:chgData name="" userId="a64e213e71a33cd0" providerId="LiveId" clId="{6B706CC4-A8EC-44C2-9D31-36038DAB2CE6}" dt="2017-09-14T17:46:22.803" v="2252" actId="20577"/>
          <ac:spMkLst>
            <pc:docMk/>
            <pc:sldMk cId="1537092553" sldId="294"/>
            <ac:spMk id="2" creationId="{53E90A5F-9C39-42E6-9822-ABDC14A9EC05}"/>
          </ac:spMkLst>
        </pc:spChg>
      </pc:sldChg>
      <pc:sldChg chg="modSp add">
        <pc:chgData name="" userId="a64e213e71a33cd0" providerId="LiveId" clId="{6B706CC4-A8EC-44C2-9D31-36038DAB2CE6}" dt="2017-09-14T17:46:35.475" v="2261" actId="20577"/>
        <pc:sldMkLst>
          <pc:docMk/>
          <pc:sldMk cId="2819452504" sldId="295"/>
        </pc:sldMkLst>
        <pc:spChg chg="mod">
          <ac:chgData name="" userId="a64e213e71a33cd0" providerId="LiveId" clId="{6B706CC4-A8EC-44C2-9D31-36038DAB2CE6}" dt="2017-09-14T17:46:35.475" v="2261" actId="20577"/>
          <ac:spMkLst>
            <pc:docMk/>
            <pc:sldMk cId="2819452504" sldId="295"/>
            <ac:spMk id="2" creationId="{7F280C2A-9855-4DB3-99DD-E949273186B7}"/>
          </ac:spMkLst>
        </pc:spChg>
      </pc:sldChg>
      <pc:sldChg chg="modSp add">
        <pc:chgData name="" userId="a64e213e71a33cd0" providerId="LiveId" clId="{6B706CC4-A8EC-44C2-9D31-36038DAB2CE6}" dt="2017-09-14T17:47:11.374" v="2272" actId="20577"/>
        <pc:sldMkLst>
          <pc:docMk/>
          <pc:sldMk cId="2984302620" sldId="296"/>
        </pc:sldMkLst>
        <pc:spChg chg="mod">
          <ac:chgData name="" userId="a64e213e71a33cd0" providerId="LiveId" clId="{6B706CC4-A8EC-44C2-9D31-36038DAB2CE6}" dt="2017-09-14T17:47:11.374" v="2272" actId="20577"/>
          <ac:spMkLst>
            <pc:docMk/>
            <pc:sldMk cId="2984302620" sldId="296"/>
            <ac:spMk id="2" creationId="{813BC60B-2EB1-47AA-AC51-0F8139B398F7}"/>
          </ac:spMkLst>
        </pc:spChg>
      </pc:sldChg>
      <pc:sldChg chg="modSp add">
        <pc:chgData name="" userId="a64e213e71a33cd0" providerId="LiveId" clId="{6B706CC4-A8EC-44C2-9D31-36038DAB2CE6}" dt="2017-09-14T17:47:29.212" v="2282" actId="20577"/>
        <pc:sldMkLst>
          <pc:docMk/>
          <pc:sldMk cId="33508388" sldId="297"/>
        </pc:sldMkLst>
        <pc:spChg chg="mod">
          <ac:chgData name="" userId="a64e213e71a33cd0" providerId="LiveId" clId="{6B706CC4-A8EC-44C2-9D31-36038DAB2CE6}" dt="2017-09-14T17:47:29.212" v="2282" actId="20577"/>
          <ac:spMkLst>
            <pc:docMk/>
            <pc:sldMk cId="33508388" sldId="297"/>
            <ac:spMk id="2" creationId="{6FBF1F76-41AE-4E9F-B723-EB3248E72B85}"/>
          </ac:spMkLst>
        </pc:spChg>
      </pc:sldChg>
      <pc:sldChg chg="modSp add">
        <pc:chgData name="" userId="a64e213e71a33cd0" providerId="LiveId" clId="{6B706CC4-A8EC-44C2-9D31-36038DAB2CE6}" dt="2017-09-14T17:47:50.200" v="2297" actId="20577"/>
        <pc:sldMkLst>
          <pc:docMk/>
          <pc:sldMk cId="5288961" sldId="298"/>
        </pc:sldMkLst>
        <pc:spChg chg="mod">
          <ac:chgData name="" userId="a64e213e71a33cd0" providerId="LiveId" clId="{6B706CC4-A8EC-44C2-9D31-36038DAB2CE6}" dt="2017-09-14T17:47:50.200" v="2297" actId="20577"/>
          <ac:spMkLst>
            <pc:docMk/>
            <pc:sldMk cId="5288961" sldId="298"/>
            <ac:spMk id="2" creationId="{4B5BA005-D68C-4BE4-93DA-CF354CB82FB3}"/>
          </ac:spMkLst>
        </pc:spChg>
      </pc:sldChg>
      <pc:sldChg chg="modSp add">
        <pc:chgData name="" userId="a64e213e71a33cd0" providerId="LiveId" clId="{6B706CC4-A8EC-44C2-9D31-36038DAB2CE6}" dt="2017-09-14T17:48:11.191" v="2313" actId="1076"/>
        <pc:sldMkLst>
          <pc:docMk/>
          <pc:sldMk cId="3164069379" sldId="299"/>
        </pc:sldMkLst>
        <pc:spChg chg="mod">
          <ac:chgData name="" userId="a64e213e71a33cd0" providerId="LiveId" clId="{6B706CC4-A8EC-44C2-9D31-36038DAB2CE6}" dt="2017-09-14T17:48:11.191" v="2313" actId="1076"/>
          <ac:spMkLst>
            <pc:docMk/>
            <pc:sldMk cId="3164069379" sldId="299"/>
            <ac:spMk id="2" creationId="{4E71C867-1192-4588-8DB3-ECD3C9418C83}"/>
          </ac:spMkLst>
        </pc:spChg>
      </pc:sldChg>
      <pc:sldChg chg="modSp add">
        <pc:chgData name="" userId="a64e213e71a33cd0" providerId="LiveId" clId="{6B706CC4-A8EC-44C2-9D31-36038DAB2CE6}" dt="2017-09-18T09:44:13.928" v="3119" actId="20577"/>
        <pc:sldMkLst>
          <pc:docMk/>
          <pc:sldMk cId="2405389421" sldId="300"/>
        </pc:sldMkLst>
        <pc:spChg chg="mod">
          <ac:chgData name="" userId="a64e213e71a33cd0" providerId="LiveId" clId="{6B706CC4-A8EC-44C2-9D31-36038DAB2CE6}" dt="2017-09-18T09:44:13.928" v="3119" actId="20577"/>
          <ac:spMkLst>
            <pc:docMk/>
            <pc:sldMk cId="2405389421" sldId="300"/>
            <ac:spMk id="3" creationId="{FFA8A078-1731-47C9-94A9-AF29D17A6A5B}"/>
          </ac:spMkLst>
        </pc:spChg>
      </pc:sldChg>
      <pc:sldChg chg="add del">
        <pc:chgData name="" userId="a64e213e71a33cd0" providerId="LiveId" clId="{6B706CC4-A8EC-44C2-9D31-36038DAB2CE6}" dt="2017-09-17T18:12:33.410" v="2810" actId="2696"/>
        <pc:sldMkLst>
          <pc:docMk/>
          <pc:sldMk cId="3899476436" sldId="302"/>
        </pc:sldMkLst>
      </pc:sldChg>
      <pc:sldChg chg="modSp add del">
        <pc:chgData name="" userId="a64e213e71a33cd0" providerId="LiveId" clId="{6B706CC4-A8EC-44C2-9D31-36038DAB2CE6}" dt="2017-09-18T12:18:13.801" v="3168" actId="2696"/>
        <pc:sldMkLst>
          <pc:docMk/>
          <pc:sldMk cId="3985224791" sldId="302"/>
        </pc:sldMkLst>
        <pc:spChg chg="mod">
          <ac:chgData name="" userId="a64e213e71a33cd0" providerId="LiveId" clId="{6B706CC4-A8EC-44C2-9D31-36038DAB2CE6}" dt="2017-09-17T18:13:23.037" v="2821" actId="14100"/>
          <ac:spMkLst>
            <pc:docMk/>
            <pc:sldMk cId="3985224791" sldId="302"/>
            <ac:spMk id="2" creationId="{B496AC29-0A47-4F8F-B8FA-622059621B11}"/>
          </ac:spMkLst>
        </pc:spChg>
      </pc:sldChg>
      <pc:sldChg chg="modSp add del">
        <pc:chgData name="" userId="a64e213e71a33cd0" providerId="LiveId" clId="{6B706CC4-A8EC-44C2-9D31-36038DAB2CE6}" dt="2017-09-18T12:18:22.949" v="3171" actId="2696"/>
        <pc:sldMkLst>
          <pc:docMk/>
          <pc:sldMk cId="718383759" sldId="303"/>
        </pc:sldMkLst>
        <pc:spChg chg="mod">
          <ac:chgData name="" userId="a64e213e71a33cd0" providerId="LiveId" clId="{6B706CC4-A8EC-44C2-9D31-36038DAB2CE6}" dt="2017-09-17T18:13:39.302" v="2826" actId="403"/>
          <ac:spMkLst>
            <pc:docMk/>
            <pc:sldMk cId="718383759" sldId="303"/>
            <ac:spMk id="2" creationId="{D3B84737-59C7-490D-8607-2331EA97F504}"/>
          </ac:spMkLst>
        </pc:spChg>
      </pc:sldChg>
      <pc:sldChg chg="add del ord">
        <pc:chgData name="" userId="a64e213e71a33cd0" providerId="LiveId" clId="{6B706CC4-A8EC-44C2-9D31-36038DAB2CE6}" dt="2017-09-17T18:12:31.350" v="2809" actId="2696"/>
        <pc:sldMkLst>
          <pc:docMk/>
          <pc:sldMk cId="3035388234" sldId="303"/>
        </pc:sldMkLst>
      </pc:sldChg>
      <pc:sldChg chg="add del">
        <pc:chgData name="" userId="a64e213e71a33cd0" providerId="LiveId" clId="{6B706CC4-A8EC-44C2-9D31-36038DAB2CE6}" dt="2017-09-17T18:12:29.230" v="2808" actId="2696"/>
        <pc:sldMkLst>
          <pc:docMk/>
          <pc:sldMk cId="172971949" sldId="304"/>
        </pc:sldMkLst>
      </pc:sldChg>
      <pc:sldChg chg="modSp add del">
        <pc:chgData name="" userId="a64e213e71a33cd0" providerId="LiveId" clId="{6B706CC4-A8EC-44C2-9D31-36038DAB2CE6}" dt="2017-09-18T12:18:30.237" v="3173" actId="2696"/>
        <pc:sldMkLst>
          <pc:docMk/>
          <pc:sldMk cId="3940281725" sldId="304"/>
        </pc:sldMkLst>
        <pc:spChg chg="mod">
          <ac:chgData name="" userId="a64e213e71a33cd0" providerId="LiveId" clId="{6B706CC4-A8EC-44C2-9D31-36038DAB2CE6}" dt="2017-09-17T18:13:50.472" v="2831" actId="20577"/>
          <ac:spMkLst>
            <pc:docMk/>
            <pc:sldMk cId="3940281725" sldId="304"/>
            <ac:spMk id="2" creationId="{FC5E7E25-F19D-4A09-B8F1-77632CCB763D}"/>
          </ac:spMkLst>
        </pc:spChg>
      </pc:sldChg>
      <pc:sldChg chg="add del">
        <pc:chgData name="" userId="a64e213e71a33cd0" providerId="LiveId" clId="{6B706CC4-A8EC-44C2-9D31-36038DAB2CE6}" dt="2017-09-17T18:12:25.038" v="2807" actId="2696"/>
        <pc:sldMkLst>
          <pc:docMk/>
          <pc:sldMk cId="1709013043" sldId="305"/>
        </pc:sldMkLst>
      </pc:sldChg>
      <pc:sldChg chg="modSp add del">
        <pc:chgData name="" userId="a64e213e71a33cd0" providerId="LiveId" clId="{6B706CC4-A8EC-44C2-9D31-36038DAB2CE6}" dt="2017-09-18T12:18:39.806" v="3175" actId="2696"/>
        <pc:sldMkLst>
          <pc:docMk/>
          <pc:sldMk cId="3109971804" sldId="305"/>
        </pc:sldMkLst>
        <pc:spChg chg="mod">
          <ac:chgData name="" userId="a64e213e71a33cd0" providerId="LiveId" clId="{6B706CC4-A8EC-44C2-9D31-36038DAB2CE6}" dt="2017-09-17T18:13:58.518" v="2836" actId="20577"/>
          <ac:spMkLst>
            <pc:docMk/>
            <pc:sldMk cId="3109971804" sldId="305"/>
            <ac:spMk id="2" creationId="{30744CDA-4531-4180-A48C-3683876FD037}"/>
          </ac:spMkLst>
        </pc:spChg>
      </pc:sldChg>
      <pc:sldChg chg="modSp add del">
        <pc:chgData name="" userId="a64e213e71a33cd0" providerId="LiveId" clId="{6B706CC4-A8EC-44C2-9D31-36038DAB2CE6}" dt="2017-09-18T12:19:07.212" v="3177" actId="2696"/>
        <pc:sldMkLst>
          <pc:docMk/>
          <pc:sldMk cId="3271760144" sldId="306"/>
        </pc:sldMkLst>
        <pc:spChg chg="mod">
          <ac:chgData name="" userId="a64e213e71a33cd0" providerId="LiveId" clId="{6B706CC4-A8EC-44C2-9D31-36038DAB2CE6}" dt="2017-09-17T18:14:07.176" v="2841" actId="20577"/>
          <ac:spMkLst>
            <pc:docMk/>
            <pc:sldMk cId="3271760144" sldId="306"/>
            <ac:spMk id="2" creationId="{F6632254-1DDB-4539-A2B9-BE966F8069D7}"/>
          </ac:spMkLst>
        </pc:spChg>
      </pc:sldChg>
      <pc:sldChg chg="add del">
        <pc:chgData name="" userId="a64e213e71a33cd0" providerId="LiveId" clId="{6B706CC4-A8EC-44C2-9D31-36038DAB2CE6}" dt="2017-09-17T18:12:22.393" v="2806" actId="2696"/>
        <pc:sldMkLst>
          <pc:docMk/>
          <pc:sldMk cId="3649129967" sldId="306"/>
        </pc:sldMkLst>
      </pc:sldChg>
      <pc:sldChg chg="modSp add del">
        <pc:chgData name="" userId="a64e213e71a33cd0" providerId="LiveId" clId="{6B706CC4-A8EC-44C2-9D31-36038DAB2CE6}" dt="2017-09-18T12:19:32.471" v="3179" actId="2696"/>
        <pc:sldMkLst>
          <pc:docMk/>
          <pc:sldMk cId="394142773" sldId="307"/>
        </pc:sldMkLst>
        <pc:spChg chg="mod">
          <ac:chgData name="" userId="a64e213e71a33cd0" providerId="LiveId" clId="{6B706CC4-A8EC-44C2-9D31-36038DAB2CE6}" dt="2017-09-17T18:14:15.645" v="2846" actId="20577"/>
          <ac:spMkLst>
            <pc:docMk/>
            <pc:sldMk cId="394142773" sldId="307"/>
            <ac:spMk id="2" creationId="{F6AFB10F-BCA5-4716-80DD-06ED0AF31622}"/>
          </ac:spMkLst>
        </pc:spChg>
      </pc:sldChg>
      <pc:sldChg chg="add del">
        <pc:chgData name="" userId="a64e213e71a33cd0" providerId="LiveId" clId="{6B706CC4-A8EC-44C2-9D31-36038DAB2CE6}" dt="2017-09-17T18:12:18.819" v="2805" actId="2696"/>
        <pc:sldMkLst>
          <pc:docMk/>
          <pc:sldMk cId="1523590405" sldId="307"/>
        </pc:sldMkLst>
      </pc:sldChg>
      <pc:sldChg chg="add del">
        <pc:chgData name="" userId="a64e213e71a33cd0" providerId="LiveId" clId="{6B706CC4-A8EC-44C2-9D31-36038DAB2CE6}" dt="2017-09-17T18:12:16.948" v="2804" actId="2696"/>
        <pc:sldMkLst>
          <pc:docMk/>
          <pc:sldMk cId="1283934577" sldId="308"/>
        </pc:sldMkLst>
      </pc:sldChg>
      <pc:sldChg chg="modSp add del">
        <pc:chgData name="" userId="a64e213e71a33cd0" providerId="LiveId" clId="{6B706CC4-A8EC-44C2-9D31-36038DAB2CE6}" dt="2017-09-18T12:19:38.544" v="3181" actId="2696"/>
        <pc:sldMkLst>
          <pc:docMk/>
          <pc:sldMk cId="4217524698" sldId="308"/>
        </pc:sldMkLst>
        <pc:spChg chg="mod">
          <ac:chgData name="" userId="a64e213e71a33cd0" providerId="LiveId" clId="{6B706CC4-A8EC-44C2-9D31-36038DAB2CE6}" dt="2017-09-17T18:14:24.835" v="2851" actId="20577"/>
          <ac:spMkLst>
            <pc:docMk/>
            <pc:sldMk cId="4217524698" sldId="308"/>
            <ac:spMk id="2" creationId="{C1F853B6-76FF-45F9-AAF4-6E10641C5008}"/>
          </ac:spMkLst>
        </pc:spChg>
      </pc:sldChg>
      <pc:sldChg chg="modSp add del">
        <pc:chgData name="" userId="a64e213e71a33cd0" providerId="LiveId" clId="{6B706CC4-A8EC-44C2-9D31-36038DAB2CE6}" dt="2017-09-18T12:19:40.321" v="3183" actId="2696"/>
        <pc:sldMkLst>
          <pc:docMk/>
          <pc:sldMk cId="1845354430" sldId="309"/>
        </pc:sldMkLst>
        <pc:spChg chg="mod">
          <ac:chgData name="" userId="a64e213e71a33cd0" providerId="LiveId" clId="{6B706CC4-A8EC-44C2-9D31-36038DAB2CE6}" dt="2017-09-17T18:14:33.404" v="2856" actId="20577"/>
          <ac:spMkLst>
            <pc:docMk/>
            <pc:sldMk cId="1845354430" sldId="309"/>
            <ac:spMk id="2" creationId="{A4289A2C-D77D-431F-B2FC-165A6B07E14B}"/>
          </ac:spMkLst>
        </pc:spChg>
      </pc:sldChg>
      <pc:sldChg chg="add del">
        <pc:chgData name="" userId="a64e213e71a33cd0" providerId="LiveId" clId="{6B706CC4-A8EC-44C2-9D31-36038DAB2CE6}" dt="2017-09-17T18:12:13.865" v="2803" actId="2696"/>
        <pc:sldMkLst>
          <pc:docMk/>
          <pc:sldMk cId="4130050800" sldId="309"/>
        </pc:sldMkLst>
      </pc:sldChg>
      <pc:sldChg chg="add del">
        <pc:chgData name="" userId="a64e213e71a33cd0" providerId="LiveId" clId="{6B706CC4-A8EC-44C2-9D31-36038DAB2CE6}" dt="2017-09-17T18:11:40.928" v="2800" actId="20577"/>
        <pc:sldMkLst>
          <pc:docMk/>
          <pc:sldMk cId="1979083465" sldId="310"/>
        </pc:sldMkLst>
      </pc:sldChg>
      <pc:sldChg chg="add del">
        <pc:chgData name="" userId="a64e213e71a33cd0" providerId="LiveId" clId="{6B706CC4-A8EC-44C2-9D31-36038DAB2CE6}" dt="2017-09-17T18:14:39.632" v="2858" actId="20577"/>
        <pc:sldMkLst>
          <pc:docMk/>
          <pc:sldMk cId="2823166842" sldId="310"/>
        </pc:sldMkLst>
      </pc:sldChg>
      <pc:sldChg chg="modSp add del">
        <pc:chgData name="" userId="a64e213e71a33cd0" providerId="LiveId" clId="{6B706CC4-A8EC-44C2-9D31-36038DAB2CE6}" dt="2017-09-18T12:19:41.274" v="3185" actId="2696"/>
        <pc:sldMkLst>
          <pc:docMk/>
          <pc:sldMk cId="2875656911" sldId="310"/>
        </pc:sldMkLst>
        <pc:spChg chg="mod">
          <ac:chgData name="" userId="a64e213e71a33cd0" providerId="LiveId" clId="{6B706CC4-A8EC-44C2-9D31-36038DAB2CE6}" dt="2017-09-17T18:14:47.132" v="2863" actId="20577"/>
          <ac:spMkLst>
            <pc:docMk/>
            <pc:sldMk cId="2875656911" sldId="310"/>
            <ac:spMk id="2" creationId="{916BE8AB-A39C-4E1B-B9D0-0D20DC7968AA}"/>
          </ac:spMkLst>
        </pc:spChg>
      </pc:sldChg>
      <pc:sldChg chg="modSp add del">
        <pc:chgData name="" userId="a64e213e71a33cd0" providerId="LiveId" clId="{6B706CC4-A8EC-44C2-9D31-36038DAB2CE6}" dt="2017-09-18T12:19:42.120" v="3187" actId="2696"/>
        <pc:sldMkLst>
          <pc:docMk/>
          <pc:sldMk cId="2406297669" sldId="311"/>
        </pc:sldMkLst>
        <pc:spChg chg="mod">
          <ac:chgData name="" userId="a64e213e71a33cd0" providerId="LiveId" clId="{6B706CC4-A8EC-44C2-9D31-36038DAB2CE6}" dt="2017-09-17T18:14:55.458" v="2869" actId="20577"/>
          <ac:spMkLst>
            <pc:docMk/>
            <pc:sldMk cId="2406297669" sldId="311"/>
            <ac:spMk id="2" creationId="{4F268C8B-699D-48AD-80EB-B35534628D83}"/>
          </ac:spMkLst>
        </pc:spChg>
      </pc:sldChg>
      <pc:sldChg chg="add del">
        <pc:chgData name="" userId="a64e213e71a33cd0" providerId="LiveId" clId="{6B706CC4-A8EC-44C2-9D31-36038DAB2CE6}" dt="2017-09-17T18:11:40.575" v="2799" actId="20577"/>
        <pc:sldMkLst>
          <pc:docMk/>
          <pc:sldMk cId="2790293681" sldId="311"/>
        </pc:sldMkLst>
      </pc:sldChg>
      <pc:sldChg chg="modSp add">
        <pc:chgData name="" userId="a64e213e71a33cd0" providerId="LiveId" clId="{6B706CC4-A8EC-44C2-9D31-36038DAB2CE6}" dt="2017-09-17T18:15:09.838" v="2874" actId="20577"/>
        <pc:sldMkLst>
          <pc:docMk/>
          <pc:sldMk cId="627260871" sldId="312"/>
        </pc:sldMkLst>
        <pc:spChg chg="mod">
          <ac:chgData name="" userId="a64e213e71a33cd0" providerId="LiveId" clId="{6B706CC4-A8EC-44C2-9D31-36038DAB2CE6}" dt="2017-09-17T18:15:09.838" v="2874" actId="20577"/>
          <ac:spMkLst>
            <pc:docMk/>
            <pc:sldMk cId="627260871" sldId="312"/>
            <ac:spMk id="2" creationId="{3CDD4989-F925-4194-93C9-7F3B41EBDB5B}"/>
          </ac:spMkLst>
        </pc:spChg>
      </pc:sldChg>
      <pc:sldChg chg="add del">
        <pc:chgData name="" userId="a64e213e71a33cd0" providerId="LiveId" clId="{6B706CC4-A8EC-44C2-9D31-36038DAB2CE6}" dt="2017-09-17T18:11:40.148" v="2798" actId="20577"/>
        <pc:sldMkLst>
          <pc:docMk/>
          <pc:sldMk cId="2997600529" sldId="312"/>
        </pc:sldMkLst>
      </pc:sldChg>
      <pc:sldChg chg="add del">
        <pc:chgData name="" userId="a64e213e71a33cd0" providerId="LiveId" clId="{6B706CC4-A8EC-44C2-9D31-36038DAB2CE6}" dt="2017-09-17T18:11:39.739" v="2797" actId="20577"/>
        <pc:sldMkLst>
          <pc:docMk/>
          <pc:sldMk cId="3461360591" sldId="313"/>
        </pc:sldMkLst>
      </pc:sldChg>
      <pc:sldChg chg="modSp add">
        <pc:chgData name="" userId="a64e213e71a33cd0" providerId="LiveId" clId="{6B706CC4-A8EC-44C2-9D31-36038DAB2CE6}" dt="2017-09-17T18:15:21.972" v="2881" actId="20577"/>
        <pc:sldMkLst>
          <pc:docMk/>
          <pc:sldMk cId="3635611858" sldId="313"/>
        </pc:sldMkLst>
        <pc:spChg chg="mod">
          <ac:chgData name="" userId="a64e213e71a33cd0" providerId="LiveId" clId="{6B706CC4-A8EC-44C2-9D31-36038DAB2CE6}" dt="2017-09-17T18:15:21.972" v="2881" actId="20577"/>
          <ac:spMkLst>
            <pc:docMk/>
            <pc:sldMk cId="3635611858" sldId="313"/>
            <ac:spMk id="2" creationId="{E4AAB81D-8B29-4E3A-B9E6-2ED85F84F9CD}"/>
          </ac:spMkLst>
        </pc:spChg>
      </pc:sldChg>
      <pc:sldChg chg="add del">
        <pc:chgData name="" userId="a64e213e71a33cd0" providerId="LiveId" clId="{6B706CC4-A8EC-44C2-9D31-36038DAB2CE6}" dt="2017-09-17T18:11:39.254" v="2796" actId="20577"/>
        <pc:sldMkLst>
          <pc:docMk/>
          <pc:sldMk cId="3069461010" sldId="314"/>
        </pc:sldMkLst>
      </pc:sldChg>
      <pc:sldChg chg="modSp add">
        <pc:chgData name="" userId="a64e213e71a33cd0" providerId="LiveId" clId="{6B706CC4-A8EC-44C2-9D31-36038DAB2CE6}" dt="2017-09-17T18:15:31.094" v="2886" actId="20577"/>
        <pc:sldMkLst>
          <pc:docMk/>
          <pc:sldMk cId="4016638142" sldId="314"/>
        </pc:sldMkLst>
        <pc:spChg chg="mod">
          <ac:chgData name="" userId="a64e213e71a33cd0" providerId="LiveId" clId="{6B706CC4-A8EC-44C2-9D31-36038DAB2CE6}" dt="2017-09-17T18:15:31.094" v="2886" actId="20577"/>
          <ac:spMkLst>
            <pc:docMk/>
            <pc:sldMk cId="4016638142" sldId="314"/>
            <ac:spMk id="2" creationId="{470244AC-7C57-41FF-9BF3-428761D5A6E9}"/>
          </ac:spMkLst>
        </pc:spChg>
      </pc:sldChg>
      <pc:sldChg chg="modSp add">
        <pc:chgData name="" userId="a64e213e71a33cd0" providerId="LiveId" clId="{6B706CC4-A8EC-44C2-9D31-36038DAB2CE6}" dt="2017-09-17T18:15:39.813" v="2891" actId="20577"/>
        <pc:sldMkLst>
          <pc:docMk/>
          <pc:sldMk cId="757890422" sldId="315"/>
        </pc:sldMkLst>
        <pc:spChg chg="mod">
          <ac:chgData name="" userId="a64e213e71a33cd0" providerId="LiveId" clId="{6B706CC4-A8EC-44C2-9D31-36038DAB2CE6}" dt="2017-09-17T18:15:39.813" v="2891" actId="20577"/>
          <ac:spMkLst>
            <pc:docMk/>
            <pc:sldMk cId="757890422" sldId="315"/>
            <ac:spMk id="2" creationId="{A59FB477-4002-4872-A063-A77D124B35E9}"/>
          </ac:spMkLst>
        </pc:spChg>
      </pc:sldChg>
      <pc:sldChg chg="add del">
        <pc:chgData name="" userId="a64e213e71a33cd0" providerId="LiveId" clId="{6B706CC4-A8EC-44C2-9D31-36038DAB2CE6}" dt="2017-09-17T18:11:38.728" v="2795" actId="20577"/>
        <pc:sldMkLst>
          <pc:docMk/>
          <pc:sldMk cId="3047381092" sldId="315"/>
        </pc:sldMkLst>
      </pc:sldChg>
      <pc:sldChg chg="modSp add">
        <pc:chgData name="" userId="a64e213e71a33cd0" providerId="LiveId" clId="{6B706CC4-A8EC-44C2-9D31-36038DAB2CE6}" dt="2017-09-17T18:15:49.969" v="2896" actId="20577"/>
        <pc:sldMkLst>
          <pc:docMk/>
          <pc:sldMk cId="1262574282" sldId="316"/>
        </pc:sldMkLst>
        <pc:spChg chg="mod">
          <ac:chgData name="" userId="a64e213e71a33cd0" providerId="LiveId" clId="{6B706CC4-A8EC-44C2-9D31-36038DAB2CE6}" dt="2017-09-17T18:15:49.969" v="2896" actId="20577"/>
          <ac:spMkLst>
            <pc:docMk/>
            <pc:sldMk cId="1262574282" sldId="316"/>
            <ac:spMk id="2" creationId="{429A9534-D308-45D8-A727-729155B27DB6}"/>
          </ac:spMkLst>
        </pc:spChg>
      </pc:sldChg>
      <pc:sldChg chg="add del">
        <pc:chgData name="" userId="a64e213e71a33cd0" providerId="LiveId" clId="{6B706CC4-A8EC-44C2-9D31-36038DAB2CE6}" dt="2017-09-17T18:11:38.252" v="2794" actId="20577"/>
        <pc:sldMkLst>
          <pc:docMk/>
          <pc:sldMk cId="1372016632" sldId="316"/>
        </pc:sldMkLst>
      </pc:sldChg>
      <pc:sldChg chg="modSp add">
        <pc:chgData name="" userId="a64e213e71a33cd0" providerId="LiveId" clId="{6B706CC4-A8EC-44C2-9D31-36038DAB2CE6}" dt="2017-09-17T18:16:00.526" v="2901" actId="20577"/>
        <pc:sldMkLst>
          <pc:docMk/>
          <pc:sldMk cId="146688018" sldId="317"/>
        </pc:sldMkLst>
        <pc:spChg chg="mod">
          <ac:chgData name="" userId="a64e213e71a33cd0" providerId="LiveId" clId="{6B706CC4-A8EC-44C2-9D31-36038DAB2CE6}" dt="2017-09-17T18:16:00.526" v="2901" actId="20577"/>
          <ac:spMkLst>
            <pc:docMk/>
            <pc:sldMk cId="146688018" sldId="317"/>
            <ac:spMk id="2" creationId="{86864F14-517C-409E-8981-E06851F96C0D}"/>
          </ac:spMkLst>
        </pc:spChg>
      </pc:sldChg>
      <pc:sldChg chg="add del">
        <pc:chgData name="" userId="a64e213e71a33cd0" providerId="LiveId" clId="{6B706CC4-A8EC-44C2-9D31-36038DAB2CE6}" dt="2017-09-17T18:11:37.761" v="2793" actId="20577"/>
        <pc:sldMkLst>
          <pc:docMk/>
          <pc:sldMk cId="3604523382" sldId="317"/>
        </pc:sldMkLst>
      </pc:sldChg>
      <pc:sldChg chg="modSp add">
        <pc:chgData name="" userId="a64e213e71a33cd0" providerId="LiveId" clId="{6B706CC4-A8EC-44C2-9D31-36038DAB2CE6}" dt="2017-09-17T18:16:08.044" v="2906" actId="20577"/>
        <pc:sldMkLst>
          <pc:docMk/>
          <pc:sldMk cId="548394765" sldId="318"/>
        </pc:sldMkLst>
        <pc:spChg chg="mod">
          <ac:chgData name="" userId="a64e213e71a33cd0" providerId="LiveId" clId="{6B706CC4-A8EC-44C2-9D31-36038DAB2CE6}" dt="2017-09-17T18:16:08.044" v="2906" actId="20577"/>
          <ac:spMkLst>
            <pc:docMk/>
            <pc:sldMk cId="548394765" sldId="318"/>
            <ac:spMk id="2" creationId="{00D3C681-5E0C-4ADF-A033-74AF3AB185DA}"/>
          </ac:spMkLst>
        </pc:spChg>
      </pc:sldChg>
      <pc:sldChg chg="add del">
        <pc:chgData name="" userId="a64e213e71a33cd0" providerId="LiveId" clId="{6B706CC4-A8EC-44C2-9D31-36038DAB2CE6}" dt="2017-09-17T18:11:37.199" v="2792" actId="20577"/>
        <pc:sldMkLst>
          <pc:docMk/>
          <pc:sldMk cId="1175722086" sldId="318"/>
        </pc:sldMkLst>
      </pc:sldChg>
      <pc:sldChg chg="add del">
        <pc:chgData name="" userId="a64e213e71a33cd0" providerId="LiveId" clId="{6B706CC4-A8EC-44C2-9D31-36038DAB2CE6}" dt="2017-09-17T18:11:36.637" v="2791" actId="20577"/>
        <pc:sldMkLst>
          <pc:docMk/>
          <pc:sldMk cId="3421633799" sldId="319"/>
        </pc:sldMkLst>
      </pc:sldChg>
      <pc:sldChg chg="modSp add">
        <pc:chgData name="" userId="a64e213e71a33cd0" providerId="LiveId" clId="{6B706CC4-A8EC-44C2-9D31-36038DAB2CE6}" dt="2017-09-17T18:16:15.739" v="2911" actId="20577"/>
        <pc:sldMkLst>
          <pc:docMk/>
          <pc:sldMk cId="3989224933" sldId="319"/>
        </pc:sldMkLst>
        <pc:spChg chg="mod">
          <ac:chgData name="" userId="a64e213e71a33cd0" providerId="LiveId" clId="{6B706CC4-A8EC-44C2-9D31-36038DAB2CE6}" dt="2017-09-17T18:16:15.739" v="2911" actId="20577"/>
          <ac:spMkLst>
            <pc:docMk/>
            <pc:sldMk cId="3989224933" sldId="319"/>
            <ac:spMk id="2" creationId="{96EFFAF8-EEC6-4561-B77A-7667AC22D118}"/>
          </ac:spMkLst>
        </pc:spChg>
      </pc:sldChg>
      <pc:sldChg chg="add del">
        <pc:chgData name="" userId="a64e213e71a33cd0" providerId="LiveId" clId="{6B706CC4-A8EC-44C2-9D31-36038DAB2CE6}" dt="2017-09-17T18:11:36.052" v="2790" actId="20577"/>
        <pc:sldMkLst>
          <pc:docMk/>
          <pc:sldMk cId="880624299" sldId="320"/>
        </pc:sldMkLst>
      </pc:sldChg>
      <pc:sldChg chg="modSp add">
        <pc:chgData name="" userId="a64e213e71a33cd0" providerId="LiveId" clId="{6B706CC4-A8EC-44C2-9D31-36038DAB2CE6}" dt="2017-09-17T18:16:23.266" v="2916" actId="20577"/>
        <pc:sldMkLst>
          <pc:docMk/>
          <pc:sldMk cId="3440712993" sldId="320"/>
        </pc:sldMkLst>
        <pc:spChg chg="mod">
          <ac:chgData name="" userId="a64e213e71a33cd0" providerId="LiveId" clId="{6B706CC4-A8EC-44C2-9D31-36038DAB2CE6}" dt="2017-09-17T18:16:23.266" v="2916" actId="20577"/>
          <ac:spMkLst>
            <pc:docMk/>
            <pc:sldMk cId="3440712993" sldId="320"/>
            <ac:spMk id="2" creationId="{B4BC467E-7F44-46C3-B2E9-E550F2A291D4}"/>
          </ac:spMkLst>
        </pc:spChg>
      </pc:sldChg>
      <pc:sldChg chg="add del">
        <pc:chgData name="" userId="a64e213e71a33cd0" providerId="LiveId" clId="{6B706CC4-A8EC-44C2-9D31-36038DAB2CE6}" dt="2017-09-17T18:11:35.631" v="2789" actId="20577"/>
        <pc:sldMkLst>
          <pc:docMk/>
          <pc:sldMk cId="1373776745" sldId="321"/>
        </pc:sldMkLst>
      </pc:sldChg>
      <pc:sldChg chg="modSp add">
        <pc:chgData name="" userId="a64e213e71a33cd0" providerId="LiveId" clId="{6B706CC4-A8EC-44C2-9D31-36038DAB2CE6}" dt="2017-09-17T18:16:30.139" v="2922" actId="20577"/>
        <pc:sldMkLst>
          <pc:docMk/>
          <pc:sldMk cId="4157373586" sldId="321"/>
        </pc:sldMkLst>
        <pc:spChg chg="mod">
          <ac:chgData name="" userId="a64e213e71a33cd0" providerId="LiveId" clId="{6B706CC4-A8EC-44C2-9D31-36038DAB2CE6}" dt="2017-09-17T18:16:30.139" v="2922" actId="20577"/>
          <ac:spMkLst>
            <pc:docMk/>
            <pc:sldMk cId="4157373586" sldId="321"/>
            <ac:spMk id="2" creationId="{714F6504-3229-491F-B60E-B97829ACC7EE}"/>
          </ac:spMkLst>
        </pc:spChg>
      </pc:sldChg>
      <pc:sldChg chg="modSp add">
        <pc:chgData name="" userId="a64e213e71a33cd0" providerId="LiveId" clId="{6B706CC4-A8EC-44C2-9D31-36038DAB2CE6}" dt="2017-09-17T18:16:58.300" v="2935" actId="20577"/>
        <pc:sldMkLst>
          <pc:docMk/>
          <pc:sldMk cId="522179634" sldId="322"/>
        </pc:sldMkLst>
        <pc:spChg chg="mod">
          <ac:chgData name="" userId="a64e213e71a33cd0" providerId="LiveId" clId="{6B706CC4-A8EC-44C2-9D31-36038DAB2CE6}" dt="2017-09-17T18:16:58.300" v="2935" actId="20577"/>
          <ac:spMkLst>
            <pc:docMk/>
            <pc:sldMk cId="522179634" sldId="322"/>
            <ac:spMk id="2" creationId="{E1CADE67-A3FE-43B4-ADC3-D8ED986A2EC5}"/>
          </ac:spMkLst>
        </pc:spChg>
      </pc:sldChg>
      <pc:sldChg chg="add del">
        <pc:chgData name="" userId="a64e213e71a33cd0" providerId="LiveId" clId="{6B706CC4-A8EC-44C2-9D31-36038DAB2CE6}" dt="2017-09-17T18:11:35.164" v="2788" actId="20577"/>
        <pc:sldMkLst>
          <pc:docMk/>
          <pc:sldMk cId="2510857334" sldId="322"/>
        </pc:sldMkLst>
      </pc:sldChg>
      <pc:sldChg chg="add del">
        <pc:chgData name="" userId="a64e213e71a33cd0" providerId="LiveId" clId="{6B706CC4-A8EC-44C2-9D31-36038DAB2CE6}" dt="2017-09-17T18:16:40.313" v="2924" actId="20577"/>
        <pc:sldMkLst>
          <pc:docMk/>
          <pc:sldMk cId="4286987082" sldId="322"/>
        </pc:sldMkLst>
      </pc:sldChg>
      <pc:sldChg chg="modSp add">
        <pc:chgData name="" userId="a64e213e71a33cd0" providerId="LiveId" clId="{6B706CC4-A8EC-44C2-9D31-36038DAB2CE6}" dt="2017-09-17T18:17:04.069" v="2940" actId="20577"/>
        <pc:sldMkLst>
          <pc:docMk/>
          <pc:sldMk cId="1774608609" sldId="323"/>
        </pc:sldMkLst>
        <pc:spChg chg="mod">
          <ac:chgData name="" userId="a64e213e71a33cd0" providerId="LiveId" clId="{6B706CC4-A8EC-44C2-9D31-36038DAB2CE6}" dt="2017-09-17T18:17:04.069" v="2940" actId="20577"/>
          <ac:spMkLst>
            <pc:docMk/>
            <pc:sldMk cId="1774608609" sldId="323"/>
            <ac:spMk id="2" creationId="{77042681-F68D-4123-B795-DF37F1C48DE8}"/>
          </ac:spMkLst>
        </pc:spChg>
      </pc:sldChg>
      <pc:sldChg chg="add del">
        <pc:chgData name="" userId="a64e213e71a33cd0" providerId="LiveId" clId="{6B706CC4-A8EC-44C2-9D31-36038DAB2CE6}" dt="2017-09-17T18:11:34.741" v="2787" actId="20577"/>
        <pc:sldMkLst>
          <pc:docMk/>
          <pc:sldMk cId="3192672272" sldId="323"/>
        </pc:sldMkLst>
      </pc:sldChg>
      <pc:sldChg chg="add del">
        <pc:chgData name="" userId="a64e213e71a33cd0" providerId="LiveId" clId="{6B706CC4-A8EC-44C2-9D31-36038DAB2CE6}" dt="2017-09-17T18:11:34.495" v="2786" actId="20577"/>
        <pc:sldMkLst>
          <pc:docMk/>
          <pc:sldMk cId="2569840691" sldId="324"/>
        </pc:sldMkLst>
      </pc:sldChg>
      <pc:sldChg chg="modSp add">
        <pc:chgData name="" userId="a64e213e71a33cd0" providerId="LiveId" clId="{6B706CC4-A8EC-44C2-9D31-36038DAB2CE6}" dt="2017-09-17T18:17:11.111" v="2945" actId="20577"/>
        <pc:sldMkLst>
          <pc:docMk/>
          <pc:sldMk cId="3015137838" sldId="324"/>
        </pc:sldMkLst>
        <pc:spChg chg="mod">
          <ac:chgData name="" userId="a64e213e71a33cd0" providerId="LiveId" clId="{6B706CC4-A8EC-44C2-9D31-36038DAB2CE6}" dt="2017-09-17T18:17:11.111" v="2945" actId="20577"/>
          <ac:spMkLst>
            <pc:docMk/>
            <pc:sldMk cId="3015137838" sldId="324"/>
            <ac:spMk id="2" creationId="{27B09689-10A4-4FB7-83D8-9F3961C30D35}"/>
          </ac:spMkLst>
        </pc:spChg>
      </pc:sldChg>
      <pc:sldChg chg="modSp add">
        <pc:chgData name="" userId="a64e213e71a33cd0" providerId="LiveId" clId="{6B706CC4-A8EC-44C2-9D31-36038DAB2CE6}" dt="2017-09-17T18:17:19.209" v="2950" actId="20577"/>
        <pc:sldMkLst>
          <pc:docMk/>
          <pc:sldMk cId="603211216" sldId="325"/>
        </pc:sldMkLst>
        <pc:spChg chg="mod">
          <ac:chgData name="" userId="a64e213e71a33cd0" providerId="LiveId" clId="{6B706CC4-A8EC-44C2-9D31-36038DAB2CE6}" dt="2017-09-17T18:17:19.209" v="2950" actId="20577"/>
          <ac:spMkLst>
            <pc:docMk/>
            <pc:sldMk cId="603211216" sldId="325"/>
            <ac:spMk id="2" creationId="{D5BD5B6D-36CC-4612-BAF6-9E25970EAE84}"/>
          </ac:spMkLst>
        </pc:spChg>
      </pc:sldChg>
      <pc:sldChg chg="add del">
        <pc:chgData name="" userId="a64e213e71a33cd0" providerId="LiveId" clId="{6B706CC4-A8EC-44C2-9D31-36038DAB2CE6}" dt="2017-09-17T18:11:33.913" v="2785" actId="20577"/>
        <pc:sldMkLst>
          <pc:docMk/>
          <pc:sldMk cId="1646584106" sldId="325"/>
        </pc:sldMkLst>
      </pc:sldChg>
      <pc:sldChg chg="modSp add">
        <pc:chgData name="" userId="a64e213e71a33cd0" providerId="LiveId" clId="{6B706CC4-A8EC-44C2-9D31-36038DAB2CE6}" dt="2017-09-17T18:17:25.715" v="2955" actId="20577"/>
        <pc:sldMkLst>
          <pc:docMk/>
          <pc:sldMk cId="3261128168" sldId="326"/>
        </pc:sldMkLst>
        <pc:spChg chg="mod">
          <ac:chgData name="" userId="a64e213e71a33cd0" providerId="LiveId" clId="{6B706CC4-A8EC-44C2-9D31-36038DAB2CE6}" dt="2017-09-17T18:17:25.715" v="2955" actId="20577"/>
          <ac:spMkLst>
            <pc:docMk/>
            <pc:sldMk cId="3261128168" sldId="326"/>
            <ac:spMk id="2" creationId="{825D28CF-2327-4CF2-A071-5D761EF22F66}"/>
          </ac:spMkLst>
        </pc:spChg>
      </pc:sldChg>
      <pc:sldChg chg="add del">
        <pc:chgData name="" userId="a64e213e71a33cd0" providerId="LiveId" clId="{6B706CC4-A8EC-44C2-9D31-36038DAB2CE6}" dt="2017-09-17T18:11:33.615" v="2784" actId="20577"/>
        <pc:sldMkLst>
          <pc:docMk/>
          <pc:sldMk cId="3945406714" sldId="326"/>
        </pc:sldMkLst>
      </pc:sldChg>
      <pc:sldChg chg="add del">
        <pc:chgData name="" userId="a64e213e71a33cd0" providerId="LiveId" clId="{6B706CC4-A8EC-44C2-9D31-36038DAB2CE6}" dt="2017-09-17T18:11:33.027" v="2783" actId="20577"/>
        <pc:sldMkLst>
          <pc:docMk/>
          <pc:sldMk cId="1742828017" sldId="327"/>
        </pc:sldMkLst>
      </pc:sldChg>
      <pc:sldChg chg="modSp add">
        <pc:chgData name="" userId="a64e213e71a33cd0" providerId="LiveId" clId="{6B706CC4-A8EC-44C2-9D31-36038DAB2CE6}" dt="2017-09-17T18:17:31.950" v="2960" actId="20577"/>
        <pc:sldMkLst>
          <pc:docMk/>
          <pc:sldMk cId="4049478505" sldId="327"/>
        </pc:sldMkLst>
        <pc:spChg chg="mod">
          <ac:chgData name="" userId="a64e213e71a33cd0" providerId="LiveId" clId="{6B706CC4-A8EC-44C2-9D31-36038DAB2CE6}" dt="2017-09-17T18:17:31.950" v="2960" actId="20577"/>
          <ac:spMkLst>
            <pc:docMk/>
            <pc:sldMk cId="4049478505" sldId="327"/>
            <ac:spMk id="2" creationId="{A4F88375-E214-4B3F-A529-87E152CCB076}"/>
          </ac:spMkLst>
        </pc:spChg>
      </pc:sldChg>
      <pc:sldChg chg="add del">
        <pc:chgData name="" userId="a64e213e71a33cd0" providerId="LiveId" clId="{6B706CC4-A8EC-44C2-9D31-36038DAB2CE6}" dt="2017-09-17T18:11:31.712" v="2782" actId="20577"/>
        <pc:sldMkLst>
          <pc:docMk/>
          <pc:sldMk cId="3066608385" sldId="328"/>
        </pc:sldMkLst>
      </pc:sldChg>
      <pc:sldChg chg="modSp add">
        <pc:chgData name="" userId="a64e213e71a33cd0" providerId="LiveId" clId="{6B706CC4-A8EC-44C2-9D31-36038DAB2CE6}" dt="2017-09-17T18:17:39.550" v="2965" actId="20577"/>
        <pc:sldMkLst>
          <pc:docMk/>
          <pc:sldMk cId="4170124171" sldId="328"/>
        </pc:sldMkLst>
        <pc:spChg chg="mod">
          <ac:chgData name="" userId="a64e213e71a33cd0" providerId="LiveId" clId="{6B706CC4-A8EC-44C2-9D31-36038DAB2CE6}" dt="2017-09-17T18:17:39.550" v="2965" actId="20577"/>
          <ac:spMkLst>
            <pc:docMk/>
            <pc:sldMk cId="4170124171" sldId="328"/>
            <ac:spMk id="2" creationId="{F9EEB6B2-1FD0-4B31-B6B5-B493DA83726D}"/>
          </ac:spMkLst>
        </pc:spChg>
      </pc:sldChg>
      <pc:sldChg chg="add del">
        <pc:chgData name="" userId="a64e213e71a33cd0" providerId="LiveId" clId="{6B706CC4-A8EC-44C2-9D31-36038DAB2CE6}" dt="2017-09-17T18:11:31.328" v="2781" actId="20577"/>
        <pc:sldMkLst>
          <pc:docMk/>
          <pc:sldMk cId="717652989" sldId="329"/>
        </pc:sldMkLst>
      </pc:sldChg>
      <pc:sldChg chg="modSp add">
        <pc:chgData name="" userId="a64e213e71a33cd0" providerId="LiveId" clId="{6B706CC4-A8EC-44C2-9D31-36038DAB2CE6}" dt="2017-09-17T18:17:47.669" v="2970" actId="20577"/>
        <pc:sldMkLst>
          <pc:docMk/>
          <pc:sldMk cId="3597832811" sldId="329"/>
        </pc:sldMkLst>
        <pc:spChg chg="mod">
          <ac:chgData name="" userId="a64e213e71a33cd0" providerId="LiveId" clId="{6B706CC4-A8EC-44C2-9D31-36038DAB2CE6}" dt="2017-09-17T18:17:47.669" v="2970" actId="20577"/>
          <ac:spMkLst>
            <pc:docMk/>
            <pc:sldMk cId="3597832811" sldId="329"/>
            <ac:spMk id="2" creationId="{F14297B8-A5F1-40A2-84D5-CC8EC7F7BD02}"/>
          </ac:spMkLst>
        </pc:spChg>
      </pc:sldChg>
      <pc:sldChg chg="modSp add">
        <pc:chgData name="" userId="a64e213e71a33cd0" providerId="LiveId" clId="{6B706CC4-A8EC-44C2-9D31-36038DAB2CE6}" dt="2017-09-17T18:17:54.293" v="2975" actId="20577"/>
        <pc:sldMkLst>
          <pc:docMk/>
          <pc:sldMk cId="556538937" sldId="330"/>
        </pc:sldMkLst>
        <pc:spChg chg="mod">
          <ac:chgData name="" userId="a64e213e71a33cd0" providerId="LiveId" clId="{6B706CC4-A8EC-44C2-9D31-36038DAB2CE6}" dt="2017-09-17T18:17:54.293" v="2975" actId="20577"/>
          <ac:spMkLst>
            <pc:docMk/>
            <pc:sldMk cId="556538937" sldId="330"/>
            <ac:spMk id="2" creationId="{A165917F-88A9-432B-BD01-777849C9611B}"/>
          </ac:spMkLst>
        </pc:spChg>
      </pc:sldChg>
      <pc:sldChg chg="modSp add">
        <pc:chgData name="" userId="a64e213e71a33cd0" providerId="LiveId" clId="{6B706CC4-A8EC-44C2-9D31-36038DAB2CE6}" dt="2017-09-17T18:18:02.469" v="2981" actId="20577"/>
        <pc:sldMkLst>
          <pc:docMk/>
          <pc:sldMk cId="2817432953" sldId="331"/>
        </pc:sldMkLst>
        <pc:spChg chg="mod">
          <ac:chgData name="" userId="a64e213e71a33cd0" providerId="LiveId" clId="{6B706CC4-A8EC-44C2-9D31-36038DAB2CE6}" dt="2017-09-17T18:18:02.469" v="2981" actId="20577"/>
          <ac:spMkLst>
            <pc:docMk/>
            <pc:sldMk cId="2817432953" sldId="331"/>
            <ac:spMk id="2" creationId="{42497692-407F-431B-BD0A-F46BD0469E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764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1238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685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0019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nl-NL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330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914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856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80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260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1722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214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84F8926-19A4-46CF-852F-74B9E648DAE8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0A26C2CA-8BEF-4687-9EB0-A1E641AFA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0519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B9632D-A089-4E2C-BCE7-DD52DA05EA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Experience</a:t>
            </a:r>
            <a:r>
              <a:rPr lang="nl-NL" dirty="0"/>
              <a:t> </a:t>
            </a:r>
            <a:r>
              <a:rPr lang="nl-NL" dirty="0" err="1"/>
              <a:t>day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472DE05-DA8D-405A-B991-27F3F7D86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Xiting</a:t>
            </a:r>
          </a:p>
        </p:txBody>
      </p:sp>
    </p:spTree>
    <p:extLst>
      <p:ext uri="{BB962C8B-B14F-4D97-AF65-F5344CB8AC3E}">
        <p14:creationId xmlns:p14="http://schemas.microsoft.com/office/powerpoint/2010/main" val="1804581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AAB81D-8B29-4E3A-B9E6-2ED85F84F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635611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5EB3FA-F283-4DFF-A33C-A651FC303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66" y="2275853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KARATE</a:t>
            </a:r>
          </a:p>
        </p:txBody>
      </p:sp>
    </p:spTree>
    <p:extLst>
      <p:ext uri="{BB962C8B-B14F-4D97-AF65-F5344CB8AC3E}">
        <p14:creationId xmlns:p14="http://schemas.microsoft.com/office/powerpoint/2010/main" val="12528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44AC-7C57-41FF-9BF3-428761D5A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016638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8A599B-18E4-4048-A35E-977A367E2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270" y="2451218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PENALTY</a:t>
            </a:r>
          </a:p>
        </p:txBody>
      </p:sp>
    </p:spTree>
    <p:extLst>
      <p:ext uri="{BB962C8B-B14F-4D97-AF65-F5344CB8AC3E}">
        <p14:creationId xmlns:p14="http://schemas.microsoft.com/office/powerpoint/2010/main" val="4080491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FB477-4002-4872-A063-A77D124B3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57890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CB7D8C-449F-4EE4-B425-68035A915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635" y="2413640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BASEBALL</a:t>
            </a:r>
          </a:p>
        </p:txBody>
      </p:sp>
    </p:spTree>
    <p:extLst>
      <p:ext uri="{BB962C8B-B14F-4D97-AF65-F5344CB8AC3E}">
        <p14:creationId xmlns:p14="http://schemas.microsoft.com/office/powerpoint/2010/main" val="554277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A9534-D308-45D8-A727-729155B27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62574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4B482C-87C6-408A-BC2E-B338B7464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905" y="2463744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HELMET</a:t>
            </a:r>
          </a:p>
        </p:txBody>
      </p:sp>
    </p:spTree>
    <p:extLst>
      <p:ext uri="{BB962C8B-B14F-4D97-AF65-F5344CB8AC3E}">
        <p14:creationId xmlns:p14="http://schemas.microsoft.com/office/powerpoint/2010/main" val="3670366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864F14-517C-409E-8981-E06851F96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46688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C30F1-7E83-4BED-A0EE-82C93BA09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0161" y="2426166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FREERUNNING</a:t>
            </a:r>
          </a:p>
        </p:txBody>
      </p:sp>
    </p:spTree>
    <p:extLst>
      <p:ext uri="{BB962C8B-B14F-4D97-AF65-F5344CB8AC3E}">
        <p14:creationId xmlns:p14="http://schemas.microsoft.com/office/powerpoint/2010/main" val="514390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78A4CA-93AF-4499-BE34-4860B4660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>
            <a:normAutofit/>
          </a:bodyPr>
          <a:lstStyle/>
          <a:p>
            <a:r>
              <a:rPr lang="nl-NL" sz="6600" dirty="0"/>
              <a:t>Fun &amp; </a:t>
            </a:r>
            <a:r>
              <a:rPr lang="nl-NL" sz="6600" dirty="0" err="1"/>
              <a:t>useful</a:t>
            </a:r>
            <a:endParaRPr lang="nl-NL" sz="66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EED3D35-79A1-4A19-95C1-FC5652302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5401" y="3408072"/>
            <a:ext cx="4312307" cy="178609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 err="1"/>
              <a:t>Testing</a:t>
            </a:r>
            <a:r>
              <a:rPr lang="nl-NL" sz="2800" dirty="0"/>
              <a:t> policy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 err="1"/>
              <a:t>Sports</a:t>
            </a:r>
            <a:endParaRPr lang="nl-NL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4 Minigames</a:t>
            </a:r>
          </a:p>
        </p:txBody>
      </p:sp>
    </p:spTree>
    <p:extLst>
      <p:ext uri="{BB962C8B-B14F-4D97-AF65-F5344CB8AC3E}">
        <p14:creationId xmlns:p14="http://schemas.microsoft.com/office/powerpoint/2010/main" val="18145145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D3C681-5E0C-4ADF-A033-74AF3AB18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5483947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794A6E-BB49-49CB-A98B-04C812FCA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957" y="2388588"/>
            <a:ext cx="10692092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SPORT SHORTS</a:t>
            </a:r>
          </a:p>
        </p:txBody>
      </p:sp>
    </p:spTree>
    <p:extLst>
      <p:ext uri="{BB962C8B-B14F-4D97-AF65-F5344CB8AC3E}">
        <p14:creationId xmlns:p14="http://schemas.microsoft.com/office/powerpoint/2010/main" val="1401203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EFFAF8-EEC6-4561-B77A-7667AC22D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9892249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25B84C-19AF-4DEB-8626-1C01857B7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478" y="2664161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ARCHERY</a:t>
            </a:r>
          </a:p>
        </p:txBody>
      </p:sp>
    </p:spTree>
    <p:extLst>
      <p:ext uri="{BB962C8B-B14F-4D97-AF65-F5344CB8AC3E}">
        <p14:creationId xmlns:p14="http://schemas.microsoft.com/office/powerpoint/2010/main" val="26410430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C467E-7F44-46C3-B2E9-E550F2A29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4407129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35BB08-40D9-4C88-8DA5-15C2E5527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952" y="2526374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HOCKEY PUCK</a:t>
            </a:r>
          </a:p>
        </p:txBody>
      </p:sp>
    </p:spTree>
    <p:extLst>
      <p:ext uri="{BB962C8B-B14F-4D97-AF65-F5344CB8AC3E}">
        <p14:creationId xmlns:p14="http://schemas.microsoft.com/office/powerpoint/2010/main" val="3068755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F6504-3229-491F-B60E-B97829ACC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1573735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53D221-AD4D-45E4-A7A4-227983744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2601530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TENNIS BALL</a:t>
            </a:r>
          </a:p>
        </p:txBody>
      </p:sp>
    </p:spTree>
    <p:extLst>
      <p:ext uri="{BB962C8B-B14F-4D97-AF65-F5344CB8AC3E}">
        <p14:creationId xmlns:p14="http://schemas.microsoft.com/office/powerpoint/2010/main" val="8634805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6FF39E-8FE9-4B8A-A95D-A1001C79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GROUP 2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3B08C6A-B3BC-4B64-8240-195DE55012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71506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CADE67-A3FE-43B4-ADC3-D8ED986A2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22179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398FC3-7A47-4E3E-ADBE-1808B5D6F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Testing</a:t>
            </a:r>
            <a:r>
              <a:rPr lang="nl-NL" dirty="0"/>
              <a:t> policy</a:t>
            </a:r>
          </a:p>
        </p:txBody>
      </p:sp>
      <p:pic>
        <p:nvPicPr>
          <p:cNvPr id="3" name="Картина 3" descr="Binding study advice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01925" y="1657350"/>
            <a:ext cx="11894894" cy="441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7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2C6F17-C837-4AE5-A6A5-84BDCDA8F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95" y="2451218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DARTS</a:t>
            </a:r>
          </a:p>
        </p:txBody>
      </p:sp>
    </p:spTree>
    <p:extLst>
      <p:ext uri="{BB962C8B-B14F-4D97-AF65-F5344CB8AC3E}">
        <p14:creationId xmlns:p14="http://schemas.microsoft.com/office/powerpoint/2010/main" val="30633493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042681-F68D-4123-B795-DF37F1C48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746086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F96B2B-058F-490D-9D86-DF31C427E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004" y="2563952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BALLROOM</a:t>
            </a:r>
          </a:p>
        </p:txBody>
      </p:sp>
    </p:spTree>
    <p:extLst>
      <p:ext uri="{BB962C8B-B14F-4D97-AF65-F5344CB8AC3E}">
        <p14:creationId xmlns:p14="http://schemas.microsoft.com/office/powerpoint/2010/main" val="18544130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B09689-10A4-4FB7-83D8-9F3961C30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151378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2B37BC-839F-4731-8A27-65117B726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0160" y="2250801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HORSEBACK RIDING</a:t>
            </a:r>
          </a:p>
        </p:txBody>
      </p:sp>
    </p:spTree>
    <p:extLst>
      <p:ext uri="{BB962C8B-B14F-4D97-AF65-F5344CB8AC3E}">
        <p14:creationId xmlns:p14="http://schemas.microsoft.com/office/powerpoint/2010/main" val="740410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BD5B6D-36CC-4612-BAF6-9E25970EA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032112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5CB1D7-3BC9-43FC-98B4-AE55AD738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0160" y="2463744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SKIÏNG</a:t>
            </a:r>
          </a:p>
        </p:txBody>
      </p:sp>
    </p:spTree>
    <p:extLst>
      <p:ext uri="{BB962C8B-B14F-4D97-AF65-F5344CB8AC3E}">
        <p14:creationId xmlns:p14="http://schemas.microsoft.com/office/powerpoint/2010/main" val="29131933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5D28CF-2327-4CF2-A071-5D761EF22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2611281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E90A5F-9C39-42E6-9822-ABDC14A9E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738" y="2538900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 err="1"/>
              <a:t>WreSTLING</a:t>
            </a:r>
            <a:endParaRPr lang="nl-NL" sz="16600" dirty="0"/>
          </a:p>
        </p:txBody>
      </p:sp>
    </p:spTree>
    <p:extLst>
      <p:ext uri="{BB962C8B-B14F-4D97-AF65-F5344CB8AC3E}">
        <p14:creationId xmlns:p14="http://schemas.microsoft.com/office/powerpoint/2010/main" val="15370925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F88375-E214-4B3F-A529-87E152CCB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049478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71575" y="866775"/>
            <a:ext cx="9587124" cy="477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8796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280C2A-9855-4DB3-99DD-E94927318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316" y="2538900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BALLET</a:t>
            </a:r>
          </a:p>
        </p:txBody>
      </p:sp>
    </p:spTree>
    <p:extLst>
      <p:ext uri="{BB962C8B-B14F-4D97-AF65-F5344CB8AC3E}">
        <p14:creationId xmlns:p14="http://schemas.microsoft.com/office/powerpoint/2010/main" val="28194525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EEB6B2-1FD0-4B31-B6B5-B493DA837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1701241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3BC60B-2EB1-47AA-AC51-0F8139B39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374" y="2476270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SWIM CAP</a:t>
            </a:r>
          </a:p>
        </p:txBody>
      </p:sp>
    </p:spTree>
    <p:extLst>
      <p:ext uri="{BB962C8B-B14F-4D97-AF65-F5344CB8AC3E}">
        <p14:creationId xmlns:p14="http://schemas.microsoft.com/office/powerpoint/2010/main" val="29843026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4297B8-A5F1-40A2-84D5-CC8EC7F7B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5978328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BF1F76-41AE-4E9F-B723-EB3248E72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530" y="2401115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HOMERUN</a:t>
            </a:r>
          </a:p>
        </p:txBody>
      </p:sp>
    </p:spTree>
    <p:extLst>
      <p:ext uri="{BB962C8B-B14F-4D97-AF65-F5344CB8AC3E}">
        <p14:creationId xmlns:p14="http://schemas.microsoft.com/office/powerpoint/2010/main" val="335083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65917F-88A9-432B-BD01-777849C96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55653893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5BA005-D68C-4BE4-93DA-CF354CB82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531" y="2463745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ICE SKATES</a:t>
            </a:r>
          </a:p>
        </p:txBody>
      </p:sp>
    </p:spTree>
    <p:extLst>
      <p:ext uri="{BB962C8B-B14F-4D97-AF65-F5344CB8AC3E}">
        <p14:creationId xmlns:p14="http://schemas.microsoft.com/office/powerpoint/2010/main" val="52889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97692-407F-431B-BD0A-F46BD0469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8174329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71C867-1192-4588-8DB3-ECD3C9418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322" y="2451218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6600" dirty="0"/>
              <a:t>YELLOW CARD</a:t>
            </a:r>
          </a:p>
        </p:txBody>
      </p:sp>
    </p:spTree>
    <p:extLst>
      <p:ext uri="{BB962C8B-B14F-4D97-AF65-F5344CB8AC3E}">
        <p14:creationId xmlns:p14="http://schemas.microsoft.com/office/powerpoint/2010/main" val="31640693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2BAE04-9409-4D7E-9B6D-292DBAA8F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A8A078-1731-47C9-94A9-AF29D17A6A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2165" y="2880360"/>
            <a:ext cx="7848683" cy="3977640"/>
          </a:xfrm>
        </p:spPr>
        <p:txBody>
          <a:bodyPr>
            <a:normAutofit/>
          </a:bodyPr>
          <a:lstStyle/>
          <a:p>
            <a:r>
              <a:rPr lang="nl-NL" sz="3200" dirty="0"/>
              <a:t>The winner </a:t>
            </a:r>
            <a:r>
              <a:rPr lang="nl-NL" sz="3200" dirty="0" err="1"/>
              <a:t>gets</a:t>
            </a:r>
            <a:r>
              <a:rPr lang="nl-NL" sz="3200" dirty="0"/>
              <a:t> 20 </a:t>
            </a:r>
            <a:r>
              <a:rPr lang="nl-NL" sz="3200" dirty="0" err="1"/>
              <a:t>ECT’s</a:t>
            </a:r>
            <a:endParaRPr lang="nl-NL" sz="3200" dirty="0"/>
          </a:p>
          <a:p>
            <a:r>
              <a:rPr lang="nl-NL" sz="3200" dirty="0"/>
              <a:t>Second </a:t>
            </a:r>
            <a:r>
              <a:rPr lang="nl-NL" sz="3200" dirty="0" err="1"/>
              <a:t>place</a:t>
            </a:r>
            <a:r>
              <a:rPr lang="nl-NL" sz="3200" dirty="0"/>
              <a:t> </a:t>
            </a:r>
            <a:r>
              <a:rPr lang="nl-NL" sz="3200" dirty="0" err="1"/>
              <a:t>gets</a:t>
            </a:r>
            <a:r>
              <a:rPr lang="nl-NL" sz="3200" dirty="0"/>
              <a:t> 10 </a:t>
            </a:r>
            <a:r>
              <a:rPr lang="nl-NL" sz="3200" dirty="0" err="1"/>
              <a:t>ECT’s</a:t>
            </a:r>
            <a:endParaRPr lang="nl-NL" sz="3200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13188D8-3BE9-4EB3-9A5D-9CA0EFC27FD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538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1BE218-985C-4F13-AF4B-FC05492DF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Compensating</a:t>
            </a:r>
            <a:r>
              <a:rPr lang="nl-NL" dirty="0"/>
              <a:t> game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CD58529-36DE-4288-82D1-B374240C4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328837" cy="4454756"/>
          </a:xfrm>
        </p:spPr>
        <p:txBody>
          <a:bodyPr>
            <a:normAutofit fontScale="92500" lnSpcReduction="10000"/>
          </a:bodyPr>
          <a:lstStyle/>
          <a:p>
            <a:r>
              <a:rPr lang="nl-NL" sz="2200" dirty="0"/>
              <a:t>Grade + Course + EC on </a:t>
            </a:r>
            <a:r>
              <a:rPr lang="nl-NL" sz="2200" dirty="0" err="1"/>
              <a:t>your</a:t>
            </a:r>
            <a:r>
              <a:rPr lang="nl-NL" sz="2200" dirty="0"/>
              <a:t> back</a:t>
            </a:r>
          </a:p>
          <a:p>
            <a:r>
              <a:rPr lang="nl-NL" sz="2200" dirty="0" err="1"/>
              <a:t>Find</a:t>
            </a:r>
            <a:r>
              <a:rPr lang="nl-NL" sz="2200" dirty="0"/>
              <a:t> </a:t>
            </a:r>
            <a:r>
              <a:rPr lang="nl-NL" sz="2200" dirty="0" err="1"/>
              <a:t>your</a:t>
            </a:r>
            <a:r>
              <a:rPr lang="nl-NL" sz="2200" dirty="0"/>
              <a:t> </a:t>
            </a:r>
            <a:r>
              <a:rPr lang="nl-NL" sz="2200" dirty="0" err="1"/>
              <a:t>mates</a:t>
            </a:r>
            <a:r>
              <a:rPr lang="nl-NL" sz="2200" dirty="0"/>
              <a:t> </a:t>
            </a:r>
            <a:r>
              <a:rPr lang="nl-NL" sz="2200" dirty="0" err="1"/>
              <a:t>to</a:t>
            </a:r>
            <a:r>
              <a:rPr lang="nl-NL" sz="2200" dirty="0"/>
              <a:t> complete </a:t>
            </a:r>
            <a:r>
              <a:rPr lang="nl-NL" sz="2200" dirty="0" err="1"/>
              <a:t>your</a:t>
            </a:r>
            <a:r>
              <a:rPr lang="nl-NL" sz="2200" dirty="0"/>
              <a:t> ‘</a:t>
            </a:r>
            <a:r>
              <a:rPr lang="nl-NL" sz="2200" dirty="0" err="1"/>
              <a:t>compensation</a:t>
            </a:r>
            <a:r>
              <a:rPr lang="nl-NL" sz="2200" dirty="0"/>
              <a:t> </a:t>
            </a:r>
            <a:r>
              <a:rPr lang="nl-NL" sz="2200" dirty="0" err="1"/>
              <a:t>group</a:t>
            </a:r>
            <a:r>
              <a:rPr lang="nl-NL" sz="2200" dirty="0"/>
              <a:t>’</a:t>
            </a:r>
          </a:p>
          <a:p>
            <a:endParaRPr lang="nl-NL" sz="2200" dirty="0"/>
          </a:p>
          <a:p>
            <a:r>
              <a:rPr lang="nl-NL" sz="2200" i="1" dirty="0"/>
              <a:t>E.g.</a:t>
            </a:r>
          </a:p>
          <a:p>
            <a:pPr marL="0" indent="0">
              <a:buNone/>
            </a:pPr>
            <a:r>
              <a:rPr lang="nl-NL" sz="2200" i="1" dirty="0"/>
              <a:t>   5,0 (5EC) </a:t>
            </a:r>
            <a:r>
              <a:rPr lang="nl-NL" sz="2200" i="1" dirty="0" err="1"/>
              <a:t>Productions</a:t>
            </a:r>
            <a:endParaRPr lang="nl-NL" sz="2200" i="1" dirty="0"/>
          </a:p>
          <a:p>
            <a:pPr marL="0" indent="0">
              <a:buNone/>
            </a:pPr>
            <a:r>
              <a:rPr lang="nl-NL" sz="2200" i="1" dirty="0"/>
              <a:t>   7,0 (2EC) Leisure</a:t>
            </a:r>
          </a:p>
          <a:p>
            <a:pPr marL="0" indent="0">
              <a:buNone/>
            </a:pPr>
            <a:r>
              <a:rPr lang="nl-NL" sz="2200" i="1" dirty="0"/>
              <a:t>   7,0 (3EC) </a:t>
            </a:r>
            <a:r>
              <a:rPr lang="nl-NL" sz="2200" i="1" dirty="0" err="1"/>
              <a:t>Prof.L</a:t>
            </a:r>
            <a:r>
              <a:rPr lang="nl-NL" sz="2200" i="1" dirty="0"/>
              <a:t>.</a:t>
            </a:r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r>
              <a:rPr lang="nl-NL" sz="2200" dirty="0"/>
              <a:t> 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473077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1F70B-8AD4-4901-AE49-D500F2372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Sports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B8B3A4-27B4-47B2-95B9-0158358CA0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2645497"/>
            <a:ext cx="4754880" cy="3977640"/>
          </a:xfrm>
        </p:spPr>
        <p:txBody>
          <a:bodyPr/>
          <a:lstStyle/>
          <a:p>
            <a:r>
              <a:rPr lang="nl-NL" dirty="0" err="1"/>
              <a:t>Combining</a:t>
            </a:r>
            <a:r>
              <a:rPr lang="nl-NL" dirty="0"/>
              <a:t> sport &amp; </a:t>
            </a:r>
            <a:r>
              <a:rPr lang="nl-NL" dirty="0" err="1"/>
              <a:t>study</a:t>
            </a:r>
            <a:endParaRPr lang="nl-NL" dirty="0"/>
          </a:p>
          <a:p>
            <a:r>
              <a:rPr lang="nl-NL" dirty="0"/>
              <a:t>Fellow </a:t>
            </a:r>
            <a:r>
              <a:rPr lang="nl-NL" dirty="0" err="1"/>
              <a:t>students</a:t>
            </a:r>
            <a:endParaRPr lang="nl-NL" dirty="0"/>
          </a:p>
          <a:p>
            <a:r>
              <a:rPr lang="nl-NL" dirty="0"/>
              <a:t>Via school</a:t>
            </a:r>
          </a:p>
          <a:p>
            <a:r>
              <a:rPr lang="nl-NL" dirty="0"/>
              <a:t>Discount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87BDDDEF-0CAF-4AF9-A4EB-7F566284BBB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89548" y="1835399"/>
            <a:ext cx="4754562" cy="3367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0285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9B7478-B346-4D34-87C2-8FB80AD4B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On-</a:t>
            </a:r>
            <a:r>
              <a:rPr lang="nl-NL" dirty="0" err="1"/>
              <a:t>the</a:t>
            </a:r>
            <a:r>
              <a:rPr lang="nl-NL" dirty="0"/>
              <a:t>-floor game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39DC9F0-7793-4834-ADB7-89020C2B5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On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ground</a:t>
            </a:r>
            <a:endParaRPr lang="nl-NL" dirty="0"/>
          </a:p>
          <a:p>
            <a:r>
              <a:rPr lang="nl-NL" dirty="0" err="1"/>
              <a:t>Give</a:t>
            </a:r>
            <a:r>
              <a:rPr lang="nl-NL" dirty="0"/>
              <a:t> </a:t>
            </a:r>
            <a:r>
              <a:rPr lang="nl-NL" dirty="0" err="1"/>
              <a:t>us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elaboration</a:t>
            </a:r>
            <a:r>
              <a:rPr lang="nl-NL" dirty="0"/>
              <a:t> of </a:t>
            </a:r>
            <a:r>
              <a:rPr lang="nl-NL" dirty="0" err="1"/>
              <a:t>what</a:t>
            </a:r>
            <a:r>
              <a:rPr lang="nl-NL" dirty="0"/>
              <a:t> we </a:t>
            </a:r>
            <a:r>
              <a:rPr lang="nl-NL" dirty="0" err="1"/>
              <a:t>instruct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do</a:t>
            </a:r>
          </a:p>
          <a:p>
            <a:r>
              <a:rPr lang="nl-NL" dirty="0"/>
              <a:t>Different duo </a:t>
            </a:r>
            <a:r>
              <a:rPr lang="nl-NL" dirty="0" err="1"/>
              <a:t>each</a:t>
            </a:r>
            <a:r>
              <a:rPr lang="nl-NL" dirty="0"/>
              <a:t> time</a:t>
            </a:r>
          </a:p>
          <a:p>
            <a:endParaRPr lang="nl-NL" dirty="0"/>
          </a:p>
          <a:p>
            <a:r>
              <a:rPr lang="nl-NL" i="1" dirty="0"/>
              <a:t>E.g.</a:t>
            </a:r>
          </a:p>
          <a:p>
            <a:pPr marL="0" indent="0">
              <a:buNone/>
            </a:pPr>
            <a:r>
              <a:rPr lang="nl-NL" i="1" dirty="0"/>
              <a:t>  1 back, 1 </a:t>
            </a:r>
            <a:r>
              <a:rPr lang="nl-NL" i="1" dirty="0" err="1"/>
              <a:t>ear</a:t>
            </a:r>
            <a:r>
              <a:rPr lang="nl-NL" i="1" dirty="0"/>
              <a:t>	</a:t>
            </a:r>
            <a:r>
              <a:rPr lang="nl-NL" dirty="0"/>
              <a:t>		</a:t>
            </a:r>
            <a:endParaRPr lang="nl-NL" i="1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The winner </a:t>
            </a:r>
            <a:r>
              <a:rPr lang="nl-NL" dirty="0" err="1"/>
              <a:t>gets</a:t>
            </a:r>
            <a:r>
              <a:rPr lang="nl-NL" dirty="0"/>
              <a:t> 20 </a:t>
            </a:r>
            <a:r>
              <a:rPr lang="nl-NL" dirty="0" err="1"/>
              <a:t>ECT’s</a:t>
            </a:r>
            <a:endParaRPr lang="nl-NL" dirty="0"/>
          </a:p>
          <a:p>
            <a:r>
              <a:rPr lang="nl-NL" dirty="0"/>
              <a:t>Second </a:t>
            </a:r>
            <a:r>
              <a:rPr lang="nl-NL" dirty="0" err="1"/>
              <a:t>place</a:t>
            </a:r>
            <a:r>
              <a:rPr lang="nl-NL" dirty="0"/>
              <a:t> </a:t>
            </a:r>
            <a:r>
              <a:rPr lang="nl-NL" dirty="0" err="1"/>
              <a:t>gets</a:t>
            </a:r>
            <a:r>
              <a:rPr lang="nl-NL" dirty="0"/>
              <a:t> 10 </a:t>
            </a:r>
            <a:r>
              <a:rPr lang="nl-NL" dirty="0" err="1"/>
              <a:t>ECT’s</a:t>
            </a:r>
            <a:endParaRPr lang="nl-NL" dirty="0"/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8EA4B4A-F642-44E8-82B7-CBDB9F9128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388" y="3311166"/>
            <a:ext cx="3651316" cy="273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66687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A0F924-E75A-45E0-B86A-FEE67B897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Bomb</a:t>
            </a:r>
            <a:r>
              <a:rPr lang="nl-NL" dirty="0"/>
              <a:t> game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8D2654-9996-4067-AB6A-7178F19F4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Sit</a:t>
            </a:r>
            <a:r>
              <a:rPr lang="nl-NL" dirty="0"/>
              <a:t> in a </a:t>
            </a:r>
            <a:r>
              <a:rPr lang="nl-NL" dirty="0" err="1"/>
              <a:t>circle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order 1 2 3 1 2 3 etc.</a:t>
            </a:r>
          </a:p>
          <a:p>
            <a:r>
              <a:rPr lang="nl-NL" dirty="0" err="1"/>
              <a:t>Hold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package </a:t>
            </a:r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asked</a:t>
            </a:r>
            <a:r>
              <a:rPr lang="nl-NL" dirty="0"/>
              <a:t> a question</a:t>
            </a:r>
          </a:p>
          <a:p>
            <a:r>
              <a:rPr lang="nl-NL" dirty="0" err="1"/>
              <a:t>Only</a:t>
            </a:r>
            <a:r>
              <a:rPr lang="nl-NL" dirty="0"/>
              <a:t> pass </a:t>
            </a:r>
            <a:r>
              <a:rPr lang="nl-NL" dirty="0" err="1"/>
              <a:t>it</a:t>
            </a:r>
            <a:r>
              <a:rPr lang="nl-NL" dirty="0"/>
              <a:t> on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left</a:t>
            </a:r>
            <a:r>
              <a:rPr lang="nl-NL" dirty="0"/>
              <a:t> </a:t>
            </a:r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give</a:t>
            </a:r>
            <a:r>
              <a:rPr lang="nl-NL" dirty="0"/>
              <a:t> a </a:t>
            </a:r>
            <a:r>
              <a:rPr lang="nl-NL" dirty="0" err="1"/>
              <a:t>good</a:t>
            </a:r>
            <a:r>
              <a:rPr lang="nl-NL" dirty="0"/>
              <a:t> </a:t>
            </a:r>
            <a:r>
              <a:rPr lang="nl-NL" dirty="0" err="1"/>
              <a:t>answer</a:t>
            </a:r>
            <a:endParaRPr lang="nl-NL" dirty="0"/>
          </a:p>
          <a:p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bomb</a:t>
            </a:r>
            <a:r>
              <a:rPr lang="nl-NL" dirty="0"/>
              <a:t> </a:t>
            </a:r>
            <a:r>
              <a:rPr lang="nl-NL" dirty="0" err="1"/>
              <a:t>goes</a:t>
            </a:r>
            <a:r>
              <a:rPr lang="nl-NL" dirty="0"/>
              <a:t> off, </a:t>
            </a:r>
            <a:r>
              <a:rPr lang="nl-NL" dirty="0" err="1"/>
              <a:t>the</a:t>
            </a:r>
            <a:r>
              <a:rPr lang="nl-NL" dirty="0"/>
              <a:t> game is over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 err="1"/>
              <a:t>Each</a:t>
            </a:r>
            <a:r>
              <a:rPr lang="nl-NL" dirty="0"/>
              <a:t> </a:t>
            </a:r>
            <a:r>
              <a:rPr lang="nl-NL" dirty="0" err="1"/>
              <a:t>good</a:t>
            </a:r>
            <a:r>
              <a:rPr lang="nl-NL" dirty="0"/>
              <a:t> </a:t>
            </a:r>
            <a:r>
              <a:rPr lang="nl-NL" dirty="0" err="1"/>
              <a:t>answer</a:t>
            </a:r>
            <a:r>
              <a:rPr lang="nl-NL" dirty="0"/>
              <a:t> is </a:t>
            </a:r>
            <a:r>
              <a:rPr lang="nl-NL" dirty="0" err="1"/>
              <a:t>worth</a:t>
            </a:r>
            <a:r>
              <a:rPr lang="nl-NL" dirty="0"/>
              <a:t> 5 </a:t>
            </a:r>
            <a:r>
              <a:rPr lang="nl-NL" dirty="0" err="1"/>
              <a:t>ECT’s</a:t>
            </a:r>
            <a:endParaRPr lang="nl-NL" dirty="0"/>
          </a:p>
          <a:p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hold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bomb</a:t>
            </a:r>
            <a:r>
              <a:rPr lang="nl-NL" dirty="0"/>
              <a:t> </a:t>
            </a:r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 </a:t>
            </a:r>
            <a:r>
              <a:rPr lang="nl-NL" dirty="0" err="1"/>
              <a:t>goes</a:t>
            </a:r>
            <a:r>
              <a:rPr lang="nl-NL" dirty="0"/>
              <a:t> off,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loose</a:t>
            </a:r>
            <a:r>
              <a:rPr lang="nl-NL" dirty="0"/>
              <a:t> 20 </a:t>
            </a:r>
            <a:r>
              <a:rPr lang="nl-NL" dirty="0" err="1"/>
              <a:t>ECT’s</a:t>
            </a:r>
            <a:endParaRPr lang="nl-NL" dirty="0"/>
          </a:p>
          <a:p>
            <a:pPr marL="0" indent="0">
              <a:buNone/>
            </a:pPr>
            <a:endParaRPr lang="nl-NL" i="1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65800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7A5039-241C-4887-AF4B-8693CF1CF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Fill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assesment</a:t>
            </a:r>
            <a:r>
              <a:rPr lang="nl-NL" dirty="0"/>
              <a:t> form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530E67-BB4C-4C14-9252-4D016201C2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8588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174ED3-630C-4B31-ABE2-0937390D5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FIGURATION GAME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8C0DD80-71B1-490B-A9CD-CA50E70F8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nl-NL" dirty="0" err="1"/>
              <a:t>Two</a:t>
            </a:r>
            <a:r>
              <a:rPr lang="nl-NL" dirty="0"/>
              <a:t> members of </a:t>
            </a:r>
            <a:r>
              <a:rPr lang="nl-NL" dirty="0" err="1"/>
              <a:t>each</a:t>
            </a:r>
            <a:r>
              <a:rPr lang="nl-NL" dirty="0"/>
              <a:t> </a:t>
            </a:r>
            <a:r>
              <a:rPr lang="nl-NL" dirty="0" err="1"/>
              <a:t>group</a:t>
            </a:r>
            <a:r>
              <a:rPr lang="nl-NL" dirty="0"/>
              <a:t> stand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their</a:t>
            </a:r>
            <a:r>
              <a:rPr lang="nl-NL" dirty="0"/>
              <a:t> back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screen</a:t>
            </a:r>
          </a:p>
          <a:p>
            <a:r>
              <a:rPr lang="nl-NL" dirty="0" err="1"/>
              <a:t>One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 member stands in front of </a:t>
            </a:r>
            <a:r>
              <a:rPr lang="nl-NL" dirty="0" err="1"/>
              <a:t>them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his/her face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screen</a:t>
            </a:r>
          </a:p>
          <a:p>
            <a:r>
              <a:rPr lang="nl-NL" dirty="0" err="1"/>
              <a:t>Words</a:t>
            </a:r>
            <a:r>
              <a:rPr lang="nl-NL" dirty="0"/>
              <a:t> </a:t>
            </a:r>
            <a:r>
              <a:rPr lang="nl-NL" dirty="0" err="1"/>
              <a:t>appear</a:t>
            </a:r>
            <a:r>
              <a:rPr lang="nl-NL" dirty="0"/>
              <a:t> on </a:t>
            </a:r>
            <a:r>
              <a:rPr lang="nl-NL" dirty="0" err="1"/>
              <a:t>the</a:t>
            </a:r>
            <a:r>
              <a:rPr lang="nl-NL" dirty="0"/>
              <a:t> screen</a:t>
            </a:r>
          </a:p>
          <a:p>
            <a:r>
              <a:rPr lang="nl-NL" dirty="0"/>
              <a:t>The member </a:t>
            </a:r>
            <a:r>
              <a:rPr lang="nl-NL" dirty="0" err="1"/>
              <a:t>facing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screen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depict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words</a:t>
            </a:r>
            <a:r>
              <a:rPr lang="nl-NL" dirty="0"/>
              <a:t> on </a:t>
            </a:r>
            <a:r>
              <a:rPr lang="nl-NL" dirty="0" err="1"/>
              <a:t>the</a:t>
            </a:r>
            <a:r>
              <a:rPr lang="nl-NL" dirty="0"/>
              <a:t> screen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duo has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guess</a:t>
            </a:r>
            <a:r>
              <a:rPr lang="nl-NL" dirty="0"/>
              <a:t> </a:t>
            </a:r>
            <a:r>
              <a:rPr lang="nl-NL" dirty="0" err="1"/>
              <a:t>what</a:t>
            </a:r>
            <a:r>
              <a:rPr lang="nl-NL" dirty="0"/>
              <a:t> is </a:t>
            </a:r>
            <a:r>
              <a:rPr lang="nl-NL" dirty="0" err="1"/>
              <a:t>being</a:t>
            </a:r>
            <a:r>
              <a:rPr lang="nl-NL" dirty="0"/>
              <a:t> </a:t>
            </a:r>
            <a:r>
              <a:rPr lang="nl-NL" dirty="0" err="1"/>
              <a:t>depict</a:t>
            </a:r>
            <a:endParaRPr lang="nl-NL" dirty="0"/>
          </a:p>
          <a:p>
            <a:r>
              <a:rPr lang="nl-NL" dirty="0" err="1"/>
              <a:t>Once</a:t>
            </a:r>
            <a:r>
              <a:rPr lang="nl-NL" dirty="0"/>
              <a:t> </a:t>
            </a:r>
            <a:r>
              <a:rPr lang="nl-NL" dirty="0" err="1"/>
              <a:t>guessed</a:t>
            </a:r>
            <a:r>
              <a:rPr lang="nl-NL" dirty="0"/>
              <a:t> </a:t>
            </a:r>
            <a:r>
              <a:rPr lang="nl-NL" dirty="0" err="1"/>
              <a:t>correctly</a:t>
            </a:r>
            <a:r>
              <a:rPr lang="nl-NL" dirty="0"/>
              <a:t>, </a:t>
            </a:r>
            <a:r>
              <a:rPr lang="nl-NL" dirty="0" err="1"/>
              <a:t>all</a:t>
            </a:r>
            <a:r>
              <a:rPr lang="nl-NL" dirty="0"/>
              <a:t> </a:t>
            </a:r>
            <a:r>
              <a:rPr lang="nl-NL" dirty="0" err="1"/>
              <a:t>players</a:t>
            </a:r>
            <a:r>
              <a:rPr lang="nl-NL" dirty="0"/>
              <a:t>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rotate</a:t>
            </a:r>
            <a:r>
              <a:rPr lang="nl-NL" dirty="0"/>
              <a:t> </a:t>
            </a:r>
            <a:r>
              <a:rPr lang="nl-NL" dirty="0" err="1"/>
              <a:t>clockwise</a:t>
            </a:r>
            <a:endParaRPr lang="nl-NL" dirty="0"/>
          </a:p>
          <a:p>
            <a:r>
              <a:rPr lang="nl-NL" dirty="0"/>
              <a:t>The team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gets</a:t>
            </a:r>
            <a:r>
              <a:rPr lang="nl-NL" dirty="0"/>
              <a:t> 10 right </a:t>
            </a:r>
            <a:r>
              <a:rPr lang="nl-NL" dirty="0" err="1"/>
              <a:t>answers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fastest</a:t>
            </a:r>
            <a:r>
              <a:rPr lang="nl-NL" dirty="0"/>
              <a:t>, </a:t>
            </a:r>
            <a:r>
              <a:rPr lang="nl-NL" dirty="0" err="1"/>
              <a:t>wins</a:t>
            </a:r>
          </a:p>
          <a:p>
            <a:pPr>
              <a:buClr>
                <a:srgbClr val="7D9263"/>
              </a:buClr>
            </a:pPr>
            <a:r>
              <a:rPr lang="nl-NL" dirty="0"/>
              <a:t>The winning team </a:t>
            </a:r>
            <a:r>
              <a:rPr lang="nl-NL" dirty="0" err="1"/>
              <a:t>gets</a:t>
            </a:r>
            <a:r>
              <a:rPr lang="nl-NL" dirty="0"/>
              <a:t> 20 </a:t>
            </a:r>
            <a:r>
              <a:rPr lang="nl-NL" dirty="0" err="1"/>
              <a:t>ECT’s</a:t>
            </a:r>
            <a:r>
              <a:rPr lang="nl-NL" dirty="0"/>
              <a:t>, second </a:t>
            </a:r>
            <a:r>
              <a:rPr lang="nl-NL" dirty="0" err="1"/>
              <a:t>place</a:t>
            </a:r>
            <a:r>
              <a:rPr lang="nl-NL" dirty="0"/>
              <a:t> </a:t>
            </a:r>
            <a:r>
              <a:rPr lang="nl-NL" dirty="0" err="1"/>
              <a:t>gets</a:t>
            </a:r>
            <a:r>
              <a:rPr lang="nl-NL" dirty="0"/>
              <a:t> 10 </a:t>
            </a:r>
            <a:r>
              <a:rPr lang="nl-NL" dirty="0" err="1"/>
              <a:t>ECT's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NO SPEAKING</a:t>
            </a:r>
          </a:p>
        </p:txBody>
      </p:sp>
    </p:spTree>
    <p:extLst>
      <p:ext uri="{BB962C8B-B14F-4D97-AF65-F5344CB8AC3E}">
        <p14:creationId xmlns:p14="http://schemas.microsoft.com/office/powerpoint/2010/main" val="70999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340522-2E92-484B-902A-E2F68E5F6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GROUP 1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FE5CDE-C28C-457B-8F98-C96862FE80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7825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DD4989-F925-4194-93C9-7F3B41EBD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72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27260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A1B914-C266-4920-9669-5BC52B70B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374" y="2589005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nl-NL" sz="19600" dirty="0"/>
              <a:t>SWIMSUIT</a:t>
            </a:r>
          </a:p>
        </p:txBody>
      </p:sp>
    </p:spTree>
    <p:extLst>
      <p:ext uri="{BB962C8B-B14F-4D97-AF65-F5344CB8AC3E}">
        <p14:creationId xmlns:p14="http://schemas.microsoft.com/office/powerpoint/2010/main" val="16994157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uttyp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Hout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out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TM03090434[[fn=Type hout]]</Template>
  <TotalTime>275</TotalTime>
  <Words>325</Words>
  <Application>Microsoft Office PowerPoint</Application>
  <PresentationFormat>Breedbeeld</PresentationFormat>
  <Paragraphs>100</Paragraphs>
  <Slides>53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53</vt:i4>
      </vt:variant>
    </vt:vector>
  </HeadingPairs>
  <TitlesOfParts>
    <vt:vector size="58" baseType="lpstr">
      <vt:lpstr>Arial</vt:lpstr>
      <vt:lpstr>Rockwell</vt:lpstr>
      <vt:lpstr>Rockwell Condensed</vt:lpstr>
      <vt:lpstr>Wingdings</vt:lpstr>
      <vt:lpstr>Houttype</vt:lpstr>
      <vt:lpstr>Experience day</vt:lpstr>
      <vt:lpstr>Fun &amp; useful</vt:lpstr>
      <vt:lpstr>Testing policy</vt:lpstr>
      <vt:lpstr>PowerPoint-presentatie</vt:lpstr>
      <vt:lpstr>Compensating game </vt:lpstr>
      <vt:lpstr>FIGURATION GAME</vt:lpstr>
      <vt:lpstr>GROUP 1</vt:lpstr>
      <vt:lpstr>1</vt:lpstr>
      <vt:lpstr>SWIMSUIT</vt:lpstr>
      <vt:lpstr>2</vt:lpstr>
      <vt:lpstr>KARATE</vt:lpstr>
      <vt:lpstr>3</vt:lpstr>
      <vt:lpstr>PENALTY</vt:lpstr>
      <vt:lpstr>4</vt:lpstr>
      <vt:lpstr>BASEBALL</vt:lpstr>
      <vt:lpstr>5</vt:lpstr>
      <vt:lpstr>HELMET</vt:lpstr>
      <vt:lpstr>6</vt:lpstr>
      <vt:lpstr>FREERUNNING</vt:lpstr>
      <vt:lpstr>7</vt:lpstr>
      <vt:lpstr>SPORT SHORTS</vt:lpstr>
      <vt:lpstr>8</vt:lpstr>
      <vt:lpstr>ARCHERY</vt:lpstr>
      <vt:lpstr>9</vt:lpstr>
      <vt:lpstr>HOCKEY PUCK</vt:lpstr>
      <vt:lpstr>10</vt:lpstr>
      <vt:lpstr>TENNIS BALL</vt:lpstr>
      <vt:lpstr>GROUP 2</vt:lpstr>
      <vt:lpstr>1</vt:lpstr>
      <vt:lpstr>DARTS</vt:lpstr>
      <vt:lpstr>2</vt:lpstr>
      <vt:lpstr>BALLROOM</vt:lpstr>
      <vt:lpstr>3</vt:lpstr>
      <vt:lpstr>HORSEBACK RIDING</vt:lpstr>
      <vt:lpstr>4</vt:lpstr>
      <vt:lpstr>SKIÏNG</vt:lpstr>
      <vt:lpstr>5</vt:lpstr>
      <vt:lpstr>WreSTLING</vt:lpstr>
      <vt:lpstr>6</vt:lpstr>
      <vt:lpstr>BALLET</vt:lpstr>
      <vt:lpstr>7</vt:lpstr>
      <vt:lpstr>SWIM CAP</vt:lpstr>
      <vt:lpstr>8</vt:lpstr>
      <vt:lpstr>HOMERUN</vt:lpstr>
      <vt:lpstr>9</vt:lpstr>
      <vt:lpstr>ICE SKATES</vt:lpstr>
      <vt:lpstr>10</vt:lpstr>
      <vt:lpstr>YELLOW CARD</vt:lpstr>
      <vt:lpstr>PowerPoint-presentatie</vt:lpstr>
      <vt:lpstr>Sports</vt:lpstr>
      <vt:lpstr>On-the-floor game </vt:lpstr>
      <vt:lpstr>Bomb game</vt:lpstr>
      <vt:lpstr>Fill in the assesment form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Experience day</dc:title>
  <dc:creator>Sophie Kuijvenhoven</dc:creator>
  <cp:lastModifiedBy>Sophie Kuijvenhoven</cp:lastModifiedBy>
  <cp:revision>22</cp:revision>
  <dcterms:created xsi:type="dcterms:W3CDTF">2017-09-13T11:54:03Z</dcterms:created>
  <dcterms:modified xsi:type="dcterms:W3CDTF">2017-09-18T12:23:20Z</dcterms:modified>
</cp:coreProperties>
</file>